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3" r:id="rId1"/>
  </p:sldMasterIdLst>
  <p:notesMasterIdLst>
    <p:notesMasterId r:id="rId87"/>
  </p:notesMasterIdLst>
  <p:sldIdLst>
    <p:sldId id="256" r:id="rId2"/>
    <p:sldId id="257" r:id="rId3"/>
    <p:sldId id="258" r:id="rId4"/>
    <p:sldId id="332" r:id="rId5"/>
    <p:sldId id="333" r:id="rId6"/>
    <p:sldId id="334" r:id="rId7"/>
    <p:sldId id="336" r:id="rId8"/>
    <p:sldId id="259" r:id="rId9"/>
    <p:sldId id="260" r:id="rId10"/>
    <p:sldId id="261" r:id="rId11"/>
    <p:sldId id="262" r:id="rId12"/>
    <p:sldId id="335" r:id="rId13"/>
    <p:sldId id="263" r:id="rId14"/>
    <p:sldId id="264" r:id="rId15"/>
    <p:sldId id="265" r:id="rId16"/>
    <p:sldId id="266" r:id="rId17"/>
    <p:sldId id="267" r:id="rId18"/>
    <p:sldId id="270" r:id="rId19"/>
    <p:sldId id="268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344" r:id="rId28"/>
    <p:sldId id="277" r:id="rId29"/>
    <p:sldId id="279" r:id="rId30"/>
    <p:sldId id="280" r:id="rId31"/>
    <p:sldId id="28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91" r:id="rId40"/>
    <p:sldId id="292" r:id="rId41"/>
    <p:sldId id="289" r:id="rId42"/>
    <p:sldId id="290" r:id="rId43"/>
    <p:sldId id="295" r:id="rId44"/>
    <p:sldId id="293" r:id="rId45"/>
    <p:sldId id="294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25" r:id="rId83"/>
    <p:sldId id="326" r:id="rId84"/>
    <p:sldId id="329" r:id="rId85"/>
    <p:sldId id="33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3BA2DD-8FE1-4E28-9BA8-773950EE2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641016A-EC4E-4B97-9B42-F978BCB6922D}">
      <dgm:prSet/>
      <dgm:spPr/>
      <dgm:t>
        <a:bodyPr/>
        <a:lstStyle/>
        <a:p>
          <a:r>
            <a:rPr lang="it-IT"/>
            <a:t>Ideata oltre 70 anni fa, utilizzata prima sull’EDVAC e poi sull’IAS e poi su tutti i PC</a:t>
          </a:r>
        </a:p>
      </dgm:t>
    </dgm:pt>
    <dgm:pt modelId="{08C6E2BB-14E6-4B1D-820A-438A04C601C1}" type="parTrans" cxnId="{BC91087F-4160-4BD8-A2C8-2A3DCDE3B81F}">
      <dgm:prSet/>
      <dgm:spPr/>
      <dgm:t>
        <a:bodyPr/>
        <a:lstStyle/>
        <a:p>
          <a:endParaRPr lang="it-IT"/>
        </a:p>
      </dgm:t>
    </dgm:pt>
    <dgm:pt modelId="{5D16E77A-E461-4465-8DCC-C60DBB746C24}" type="sibTrans" cxnId="{BC91087F-4160-4BD8-A2C8-2A3DCDE3B81F}">
      <dgm:prSet/>
      <dgm:spPr/>
      <dgm:t>
        <a:bodyPr/>
        <a:lstStyle/>
        <a:p>
          <a:endParaRPr lang="it-IT"/>
        </a:p>
      </dgm:t>
    </dgm:pt>
    <dgm:pt modelId="{4BC62457-23C6-4CFD-89CC-0E6E5D209ABC}">
      <dgm:prSet/>
      <dgm:spPr/>
      <dgm:t>
        <a:bodyPr/>
        <a:lstStyle/>
        <a:p>
          <a:r>
            <a:rPr lang="it-IT"/>
            <a:t>Divisione dei componenti tra </a:t>
          </a:r>
          <a:r>
            <a:rPr lang="it-IT" b="1"/>
            <a:t>hardware</a:t>
          </a:r>
          <a:r>
            <a:rPr lang="it-IT"/>
            <a:t> e </a:t>
          </a:r>
          <a:r>
            <a:rPr lang="it-IT" b="1"/>
            <a:t>software</a:t>
          </a:r>
          <a:endParaRPr lang="it-IT"/>
        </a:p>
      </dgm:t>
    </dgm:pt>
    <dgm:pt modelId="{D4A8388A-5FDF-40B3-9628-0C67D9331E39}" type="parTrans" cxnId="{FFEC7EB1-EF4F-4758-934F-14E264DD42E4}">
      <dgm:prSet/>
      <dgm:spPr/>
      <dgm:t>
        <a:bodyPr/>
        <a:lstStyle/>
        <a:p>
          <a:endParaRPr lang="it-IT"/>
        </a:p>
      </dgm:t>
    </dgm:pt>
    <dgm:pt modelId="{B5BDA30F-4264-4608-A881-36D53A0B7CA6}" type="sibTrans" cxnId="{FFEC7EB1-EF4F-4758-934F-14E264DD42E4}">
      <dgm:prSet/>
      <dgm:spPr/>
      <dgm:t>
        <a:bodyPr/>
        <a:lstStyle/>
        <a:p>
          <a:endParaRPr lang="it-IT"/>
        </a:p>
      </dgm:t>
    </dgm:pt>
    <dgm:pt modelId="{4C8FEDB2-4B1C-41DA-8B1D-EB09A5DAF58C}">
      <dgm:prSet/>
      <dgm:spPr/>
      <dgm:t>
        <a:bodyPr/>
        <a:lstStyle/>
        <a:p>
          <a:r>
            <a:rPr lang="it-IT"/>
            <a:t>Adatta ai computer digitali </a:t>
          </a:r>
          <a:r>
            <a:rPr lang="it-IT" b="1"/>
            <a:t>programmabili</a:t>
          </a:r>
          <a:r>
            <a:rPr lang="it-IT"/>
            <a:t>, che sono cioè in grado di sviluppare un programma quando tutte le istruzioni che lo compongono sono contenute in memoria</a:t>
          </a:r>
        </a:p>
      </dgm:t>
    </dgm:pt>
    <dgm:pt modelId="{3867AB77-C181-4E0B-A1D9-D49363F2B103}" type="parTrans" cxnId="{D77D838A-9498-4136-8555-B40843221311}">
      <dgm:prSet/>
      <dgm:spPr/>
      <dgm:t>
        <a:bodyPr/>
        <a:lstStyle/>
        <a:p>
          <a:endParaRPr lang="it-IT"/>
        </a:p>
      </dgm:t>
    </dgm:pt>
    <dgm:pt modelId="{A540CB55-5151-4D74-9A3C-48B3B74DA052}" type="sibTrans" cxnId="{D77D838A-9498-4136-8555-B40843221311}">
      <dgm:prSet/>
      <dgm:spPr/>
      <dgm:t>
        <a:bodyPr/>
        <a:lstStyle/>
        <a:p>
          <a:endParaRPr lang="it-IT"/>
        </a:p>
      </dgm:t>
    </dgm:pt>
    <dgm:pt modelId="{0ED2D7B4-6609-4F48-A2AD-EF926C49EC07}" type="pres">
      <dgm:prSet presAssocID="{423BA2DD-8FE1-4E28-9BA8-773950EE2BA2}" presName="vert0" presStyleCnt="0">
        <dgm:presLayoutVars>
          <dgm:dir/>
          <dgm:animOne val="branch"/>
          <dgm:animLvl val="lvl"/>
        </dgm:presLayoutVars>
      </dgm:prSet>
      <dgm:spPr/>
    </dgm:pt>
    <dgm:pt modelId="{5F1C9EEE-B4AD-4509-AC27-36013B436E3B}" type="pres">
      <dgm:prSet presAssocID="{1641016A-EC4E-4B97-9B42-F978BCB6922D}" presName="thickLine" presStyleLbl="alignNode1" presStyleIdx="0" presStyleCnt="3"/>
      <dgm:spPr/>
    </dgm:pt>
    <dgm:pt modelId="{17E809D6-71AF-4544-AC76-BD5CC3BEC268}" type="pres">
      <dgm:prSet presAssocID="{1641016A-EC4E-4B97-9B42-F978BCB6922D}" presName="horz1" presStyleCnt="0"/>
      <dgm:spPr/>
    </dgm:pt>
    <dgm:pt modelId="{531A2306-F7AE-421F-BD10-0E1CB28A0973}" type="pres">
      <dgm:prSet presAssocID="{1641016A-EC4E-4B97-9B42-F978BCB6922D}" presName="tx1" presStyleLbl="revTx" presStyleIdx="0" presStyleCnt="3"/>
      <dgm:spPr/>
    </dgm:pt>
    <dgm:pt modelId="{7B7F8D63-E77F-4F38-B858-76C67AF20F84}" type="pres">
      <dgm:prSet presAssocID="{1641016A-EC4E-4B97-9B42-F978BCB6922D}" presName="vert1" presStyleCnt="0"/>
      <dgm:spPr/>
    </dgm:pt>
    <dgm:pt modelId="{75F6A8CE-A382-4FCF-80AC-FC387F46D891}" type="pres">
      <dgm:prSet presAssocID="{4BC62457-23C6-4CFD-89CC-0E6E5D209ABC}" presName="thickLine" presStyleLbl="alignNode1" presStyleIdx="1" presStyleCnt="3"/>
      <dgm:spPr/>
    </dgm:pt>
    <dgm:pt modelId="{342AE939-57F4-40A2-8BCA-E627566968AB}" type="pres">
      <dgm:prSet presAssocID="{4BC62457-23C6-4CFD-89CC-0E6E5D209ABC}" presName="horz1" presStyleCnt="0"/>
      <dgm:spPr/>
    </dgm:pt>
    <dgm:pt modelId="{A80C76AC-3E91-4C3B-A7C5-B1EFAD141C1F}" type="pres">
      <dgm:prSet presAssocID="{4BC62457-23C6-4CFD-89CC-0E6E5D209ABC}" presName="tx1" presStyleLbl="revTx" presStyleIdx="1" presStyleCnt="3"/>
      <dgm:spPr/>
    </dgm:pt>
    <dgm:pt modelId="{2864968F-26F4-4D0D-ACB9-A69072E532C0}" type="pres">
      <dgm:prSet presAssocID="{4BC62457-23C6-4CFD-89CC-0E6E5D209ABC}" presName="vert1" presStyleCnt="0"/>
      <dgm:spPr/>
    </dgm:pt>
    <dgm:pt modelId="{AD65AC5F-87DF-414B-9BF1-E7430EF95B4B}" type="pres">
      <dgm:prSet presAssocID="{4C8FEDB2-4B1C-41DA-8B1D-EB09A5DAF58C}" presName="thickLine" presStyleLbl="alignNode1" presStyleIdx="2" presStyleCnt="3"/>
      <dgm:spPr/>
    </dgm:pt>
    <dgm:pt modelId="{C6F3071A-7A42-4777-B517-EAEED23764D7}" type="pres">
      <dgm:prSet presAssocID="{4C8FEDB2-4B1C-41DA-8B1D-EB09A5DAF58C}" presName="horz1" presStyleCnt="0"/>
      <dgm:spPr/>
    </dgm:pt>
    <dgm:pt modelId="{E59687DD-CCE3-462C-A51A-06283C3CCD14}" type="pres">
      <dgm:prSet presAssocID="{4C8FEDB2-4B1C-41DA-8B1D-EB09A5DAF58C}" presName="tx1" presStyleLbl="revTx" presStyleIdx="2" presStyleCnt="3"/>
      <dgm:spPr/>
    </dgm:pt>
    <dgm:pt modelId="{96626F31-E3DF-41B5-BE27-014820A2D0C1}" type="pres">
      <dgm:prSet presAssocID="{4C8FEDB2-4B1C-41DA-8B1D-EB09A5DAF58C}" presName="vert1" presStyleCnt="0"/>
      <dgm:spPr/>
    </dgm:pt>
  </dgm:ptLst>
  <dgm:cxnLst>
    <dgm:cxn modelId="{4B51967C-0DB5-4395-8D0C-1840757238AE}" type="presOf" srcId="{4BC62457-23C6-4CFD-89CC-0E6E5D209ABC}" destId="{A80C76AC-3E91-4C3B-A7C5-B1EFAD141C1F}" srcOrd="0" destOrd="0" presId="urn:microsoft.com/office/officeart/2008/layout/LinedList"/>
    <dgm:cxn modelId="{BC91087F-4160-4BD8-A2C8-2A3DCDE3B81F}" srcId="{423BA2DD-8FE1-4E28-9BA8-773950EE2BA2}" destId="{1641016A-EC4E-4B97-9B42-F978BCB6922D}" srcOrd="0" destOrd="0" parTransId="{08C6E2BB-14E6-4B1D-820A-438A04C601C1}" sibTransId="{5D16E77A-E461-4465-8DCC-C60DBB746C24}"/>
    <dgm:cxn modelId="{947A337F-C987-45C9-B7DF-4F5753A5CC02}" type="presOf" srcId="{423BA2DD-8FE1-4E28-9BA8-773950EE2BA2}" destId="{0ED2D7B4-6609-4F48-A2AD-EF926C49EC07}" srcOrd="0" destOrd="0" presId="urn:microsoft.com/office/officeart/2008/layout/LinedList"/>
    <dgm:cxn modelId="{D77D838A-9498-4136-8555-B40843221311}" srcId="{423BA2DD-8FE1-4E28-9BA8-773950EE2BA2}" destId="{4C8FEDB2-4B1C-41DA-8B1D-EB09A5DAF58C}" srcOrd="2" destOrd="0" parTransId="{3867AB77-C181-4E0B-A1D9-D49363F2B103}" sibTransId="{A540CB55-5151-4D74-9A3C-48B3B74DA052}"/>
    <dgm:cxn modelId="{FFEC7EB1-EF4F-4758-934F-14E264DD42E4}" srcId="{423BA2DD-8FE1-4E28-9BA8-773950EE2BA2}" destId="{4BC62457-23C6-4CFD-89CC-0E6E5D209ABC}" srcOrd="1" destOrd="0" parTransId="{D4A8388A-5FDF-40B3-9628-0C67D9331E39}" sibTransId="{B5BDA30F-4264-4608-A881-36D53A0B7CA6}"/>
    <dgm:cxn modelId="{B78D39D5-6B0F-438E-9CE5-9277438B5277}" type="presOf" srcId="{4C8FEDB2-4B1C-41DA-8B1D-EB09A5DAF58C}" destId="{E59687DD-CCE3-462C-A51A-06283C3CCD14}" srcOrd="0" destOrd="0" presId="urn:microsoft.com/office/officeart/2008/layout/LinedList"/>
    <dgm:cxn modelId="{88B4AEFF-654E-4D6A-8153-50A41C4A9E46}" type="presOf" srcId="{1641016A-EC4E-4B97-9B42-F978BCB6922D}" destId="{531A2306-F7AE-421F-BD10-0E1CB28A0973}" srcOrd="0" destOrd="0" presId="urn:microsoft.com/office/officeart/2008/layout/LinedList"/>
    <dgm:cxn modelId="{C6786851-5E61-4ECE-9AEC-8977C11276C6}" type="presParOf" srcId="{0ED2D7B4-6609-4F48-A2AD-EF926C49EC07}" destId="{5F1C9EEE-B4AD-4509-AC27-36013B436E3B}" srcOrd="0" destOrd="0" presId="urn:microsoft.com/office/officeart/2008/layout/LinedList"/>
    <dgm:cxn modelId="{D31CBCC7-F36D-4AB3-85FC-BA0ECA790F07}" type="presParOf" srcId="{0ED2D7B4-6609-4F48-A2AD-EF926C49EC07}" destId="{17E809D6-71AF-4544-AC76-BD5CC3BEC268}" srcOrd="1" destOrd="0" presId="urn:microsoft.com/office/officeart/2008/layout/LinedList"/>
    <dgm:cxn modelId="{8AB4077D-0356-435A-B58A-873208A5F76E}" type="presParOf" srcId="{17E809D6-71AF-4544-AC76-BD5CC3BEC268}" destId="{531A2306-F7AE-421F-BD10-0E1CB28A0973}" srcOrd="0" destOrd="0" presId="urn:microsoft.com/office/officeart/2008/layout/LinedList"/>
    <dgm:cxn modelId="{772C506C-70F6-422E-8536-D88D7473D467}" type="presParOf" srcId="{17E809D6-71AF-4544-AC76-BD5CC3BEC268}" destId="{7B7F8D63-E77F-4F38-B858-76C67AF20F84}" srcOrd="1" destOrd="0" presId="urn:microsoft.com/office/officeart/2008/layout/LinedList"/>
    <dgm:cxn modelId="{43656404-02E3-4179-B78D-A955F0B55A44}" type="presParOf" srcId="{0ED2D7B4-6609-4F48-A2AD-EF926C49EC07}" destId="{75F6A8CE-A382-4FCF-80AC-FC387F46D891}" srcOrd="2" destOrd="0" presId="urn:microsoft.com/office/officeart/2008/layout/LinedList"/>
    <dgm:cxn modelId="{1238FE82-6EE2-4E31-8696-83F622456C89}" type="presParOf" srcId="{0ED2D7B4-6609-4F48-A2AD-EF926C49EC07}" destId="{342AE939-57F4-40A2-8BCA-E627566968AB}" srcOrd="3" destOrd="0" presId="urn:microsoft.com/office/officeart/2008/layout/LinedList"/>
    <dgm:cxn modelId="{B1D96AF8-7D14-4B83-A47C-5B04D5F9A4A4}" type="presParOf" srcId="{342AE939-57F4-40A2-8BCA-E627566968AB}" destId="{A80C76AC-3E91-4C3B-A7C5-B1EFAD141C1F}" srcOrd="0" destOrd="0" presId="urn:microsoft.com/office/officeart/2008/layout/LinedList"/>
    <dgm:cxn modelId="{B31B1E8B-1036-4973-8831-DB966048CBE5}" type="presParOf" srcId="{342AE939-57F4-40A2-8BCA-E627566968AB}" destId="{2864968F-26F4-4D0D-ACB9-A69072E532C0}" srcOrd="1" destOrd="0" presId="urn:microsoft.com/office/officeart/2008/layout/LinedList"/>
    <dgm:cxn modelId="{4051DDE0-CA85-4AD4-8F29-E8954426F4AA}" type="presParOf" srcId="{0ED2D7B4-6609-4F48-A2AD-EF926C49EC07}" destId="{AD65AC5F-87DF-414B-9BF1-E7430EF95B4B}" srcOrd="4" destOrd="0" presId="urn:microsoft.com/office/officeart/2008/layout/LinedList"/>
    <dgm:cxn modelId="{E0B517C8-4BF9-4CCE-9B9C-D0ACCF5EEFDA}" type="presParOf" srcId="{0ED2D7B4-6609-4F48-A2AD-EF926C49EC07}" destId="{C6F3071A-7A42-4777-B517-EAEED23764D7}" srcOrd="5" destOrd="0" presId="urn:microsoft.com/office/officeart/2008/layout/LinedList"/>
    <dgm:cxn modelId="{586A7A1F-6530-429E-9E48-FD505B665D12}" type="presParOf" srcId="{C6F3071A-7A42-4777-B517-EAEED23764D7}" destId="{E59687DD-CCE3-462C-A51A-06283C3CCD14}" srcOrd="0" destOrd="0" presId="urn:microsoft.com/office/officeart/2008/layout/LinedList"/>
    <dgm:cxn modelId="{57221D8C-FB96-484E-843A-B602787C1ADC}" type="presParOf" srcId="{C6F3071A-7A42-4777-B517-EAEED23764D7}" destId="{96626F31-E3DF-41B5-BE27-014820A2D0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FC83E7-A362-4603-8008-DE24635414B9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D3C72686-0F2F-4FC3-B033-EEF255A3F934}">
      <dgm:prSet/>
      <dgm:spPr/>
      <dgm:t>
        <a:bodyPr/>
        <a:lstStyle/>
        <a:p>
          <a:r>
            <a:rPr lang="it-IT" dirty="0"/>
            <a:t>Il compito della CPU (o </a:t>
          </a:r>
          <a:r>
            <a:rPr lang="it-IT" b="1" dirty="0"/>
            <a:t>processore,</a:t>
          </a:r>
          <a:r>
            <a:rPr lang="it-IT" dirty="0"/>
            <a:t> semplicemente) è quello di eseguire tutte le operazioni da te richieste</a:t>
          </a:r>
        </a:p>
      </dgm:t>
    </dgm:pt>
    <dgm:pt modelId="{4A9AD32F-BF75-4C0C-8BE2-A9E65B8DCFB5}" type="parTrans" cxnId="{46EEDCEF-24AB-42C0-9C91-E9F2F075A2B0}">
      <dgm:prSet/>
      <dgm:spPr/>
      <dgm:t>
        <a:bodyPr/>
        <a:lstStyle/>
        <a:p>
          <a:endParaRPr lang="it-IT"/>
        </a:p>
      </dgm:t>
    </dgm:pt>
    <dgm:pt modelId="{97935B4B-C976-4B97-A167-14740E852AA3}" type="sibTrans" cxnId="{46EEDCEF-24AB-42C0-9C91-E9F2F075A2B0}">
      <dgm:prSet/>
      <dgm:spPr/>
      <dgm:t>
        <a:bodyPr/>
        <a:lstStyle/>
        <a:p>
          <a:endParaRPr lang="it-IT"/>
        </a:p>
      </dgm:t>
    </dgm:pt>
    <dgm:pt modelId="{37DBBBBB-013F-486F-B5FF-E009FC0FCAC1}">
      <dgm:prSet/>
      <dgm:spPr/>
      <dgm:t>
        <a:bodyPr/>
        <a:lstStyle/>
        <a:p>
          <a:r>
            <a:rPr lang="it-IT"/>
            <a:t>In altre parole, essa è il </a:t>
          </a:r>
          <a:r>
            <a:rPr lang="it-IT" b="1"/>
            <a:t>“cervello”</a:t>
          </a:r>
          <a:r>
            <a:rPr lang="it-IT"/>
            <a:t> del tuo PC</a:t>
          </a:r>
        </a:p>
      </dgm:t>
    </dgm:pt>
    <dgm:pt modelId="{5D34CCA2-8D9E-4084-BC9A-5A6DD7152CFF}" type="parTrans" cxnId="{46E11427-A99B-41C5-83A0-83F8D3844924}">
      <dgm:prSet/>
      <dgm:spPr/>
      <dgm:t>
        <a:bodyPr/>
        <a:lstStyle/>
        <a:p>
          <a:endParaRPr lang="it-IT"/>
        </a:p>
      </dgm:t>
    </dgm:pt>
    <dgm:pt modelId="{EE03558F-A8AE-4CC5-8424-BCEE7A1502A8}" type="sibTrans" cxnId="{46E11427-A99B-41C5-83A0-83F8D3844924}">
      <dgm:prSet/>
      <dgm:spPr/>
      <dgm:t>
        <a:bodyPr/>
        <a:lstStyle/>
        <a:p>
          <a:endParaRPr lang="it-IT"/>
        </a:p>
      </dgm:t>
    </dgm:pt>
    <dgm:pt modelId="{B114F000-393F-4C97-96EA-653B0004CAB3}">
      <dgm:prSet/>
      <dgm:spPr/>
      <dgm:t>
        <a:bodyPr/>
        <a:lstStyle/>
        <a:p>
          <a:r>
            <a:rPr lang="it-IT"/>
            <a:t>Principali produttori:</a:t>
          </a:r>
        </a:p>
      </dgm:t>
    </dgm:pt>
    <dgm:pt modelId="{55C4ADFC-89A4-49EC-9A1E-5986D2025489}" type="parTrans" cxnId="{48D4EEF0-C534-4E70-AA85-2FD88B04A787}">
      <dgm:prSet/>
      <dgm:spPr/>
      <dgm:t>
        <a:bodyPr/>
        <a:lstStyle/>
        <a:p>
          <a:endParaRPr lang="it-IT"/>
        </a:p>
      </dgm:t>
    </dgm:pt>
    <dgm:pt modelId="{1CDAB929-20EC-4A9D-A917-7D9380AF7432}" type="sibTrans" cxnId="{48D4EEF0-C534-4E70-AA85-2FD88B04A787}">
      <dgm:prSet/>
      <dgm:spPr/>
      <dgm:t>
        <a:bodyPr/>
        <a:lstStyle/>
        <a:p>
          <a:endParaRPr lang="it-IT"/>
        </a:p>
      </dgm:t>
    </dgm:pt>
    <dgm:pt modelId="{8E6F1E8C-18EB-49E7-8B0D-27ADC024F2AB}">
      <dgm:prSet/>
      <dgm:spPr/>
      <dgm:t>
        <a:bodyPr/>
        <a:lstStyle/>
        <a:p>
          <a:r>
            <a:rPr lang="it-IT"/>
            <a:t>Intel</a:t>
          </a:r>
        </a:p>
      </dgm:t>
    </dgm:pt>
    <dgm:pt modelId="{DE83FD07-6AA1-4E67-88F7-DD27AF84CB3C}" type="parTrans" cxnId="{F8235F55-6160-4FF3-A189-09FA347D3899}">
      <dgm:prSet/>
      <dgm:spPr/>
      <dgm:t>
        <a:bodyPr/>
        <a:lstStyle/>
        <a:p>
          <a:endParaRPr lang="it-IT"/>
        </a:p>
      </dgm:t>
    </dgm:pt>
    <dgm:pt modelId="{65F79693-CD97-44EB-984F-973CF3C31548}" type="sibTrans" cxnId="{F8235F55-6160-4FF3-A189-09FA347D3899}">
      <dgm:prSet/>
      <dgm:spPr/>
      <dgm:t>
        <a:bodyPr/>
        <a:lstStyle/>
        <a:p>
          <a:endParaRPr lang="it-IT"/>
        </a:p>
      </dgm:t>
    </dgm:pt>
    <dgm:pt modelId="{B45D459E-21CF-460F-92BF-DA65FD52E6FE}">
      <dgm:prSet/>
      <dgm:spPr/>
      <dgm:t>
        <a:bodyPr/>
        <a:lstStyle/>
        <a:p>
          <a:r>
            <a:rPr lang="it-IT" dirty="0"/>
            <a:t>AMD</a:t>
          </a:r>
        </a:p>
      </dgm:t>
    </dgm:pt>
    <dgm:pt modelId="{CB387FC3-F356-4C70-95AB-C19CDB066A2A}" type="parTrans" cxnId="{422FAD08-FA7D-4BCA-85CC-1207D20AAD5C}">
      <dgm:prSet/>
      <dgm:spPr/>
      <dgm:t>
        <a:bodyPr/>
        <a:lstStyle/>
        <a:p>
          <a:endParaRPr lang="it-IT"/>
        </a:p>
      </dgm:t>
    </dgm:pt>
    <dgm:pt modelId="{E513668A-CCD4-48F8-91F8-7C574F741001}" type="sibTrans" cxnId="{422FAD08-FA7D-4BCA-85CC-1207D20AAD5C}">
      <dgm:prSet/>
      <dgm:spPr/>
      <dgm:t>
        <a:bodyPr/>
        <a:lstStyle/>
        <a:p>
          <a:endParaRPr lang="it-IT"/>
        </a:p>
      </dgm:t>
    </dgm:pt>
    <dgm:pt modelId="{F782698E-EC95-4F8A-90F7-2CE07A1F2934}" type="pres">
      <dgm:prSet presAssocID="{67FC83E7-A362-4603-8008-DE24635414B9}" presName="linear" presStyleCnt="0">
        <dgm:presLayoutVars>
          <dgm:animLvl val="lvl"/>
          <dgm:resizeHandles val="exact"/>
        </dgm:presLayoutVars>
      </dgm:prSet>
      <dgm:spPr/>
    </dgm:pt>
    <dgm:pt modelId="{9B9C865B-BBA7-4DAB-AD62-4C15514B0D2C}" type="pres">
      <dgm:prSet presAssocID="{D3C72686-0F2F-4FC3-B033-EEF255A3F9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CD9E5F-7EAB-4A92-A812-B0B66C568E96}" type="pres">
      <dgm:prSet presAssocID="{97935B4B-C976-4B97-A167-14740E852AA3}" presName="spacer" presStyleCnt="0"/>
      <dgm:spPr/>
    </dgm:pt>
    <dgm:pt modelId="{3C0333F0-E194-4E1F-87A3-E12FB0D675E0}" type="pres">
      <dgm:prSet presAssocID="{37DBBBBB-013F-486F-B5FF-E009FC0FCA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D0C90A-83F7-4954-BFB2-6F4777A6826D}" type="pres">
      <dgm:prSet presAssocID="{EE03558F-A8AE-4CC5-8424-BCEE7A1502A8}" presName="spacer" presStyleCnt="0"/>
      <dgm:spPr/>
    </dgm:pt>
    <dgm:pt modelId="{5388950A-7C5E-4E53-B903-F203B3140B8C}" type="pres">
      <dgm:prSet presAssocID="{B114F000-393F-4C97-96EA-653B0004CAB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FD2EEC7-38E6-4966-983D-7376AEB2A20C}" type="pres">
      <dgm:prSet presAssocID="{B114F000-393F-4C97-96EA-653B0004CAB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FB56F05-5F2A-4956-B14F-EC6BAB059974}" type="presOf" srcId="{B114F000-393F-4C97-96EA-653B0004CAB3}" destId="{5388950A-7C5E-4E53-B903-F203B3140B8C}" srcOrd="0" destOrd="0" presId="urn:microsoft.com/office/officeart/2005/8/layout/vList2"/>
    <dgm:cxn modelId="{422FAD08-FA7D-4BCA-85CC-1207D20AAD5C}" srcId="{B114F000-393F-4C97-96EA-653B0004CAB3}" destId="{B45D459E-21CF-460F-92BF-DA65FD52E6FE}" srcOrd="1" destOrd="0" parTransId="{CB387FC3-F356-4C70-95AB-C19CDB066A2A}" sibTransId="{E513668A-CCD4-48F8-91F8-7C574F741001}"/>
    <dgm:cxn modelId="{FB8C3A1A-7B65-4F10-9EA1-AEFA64E5933B}" type="presOf" srcId="{67FC83E7-A362-4603-8008-DE24635414B9}" destId="{F782698E-EC95-4F8A-90F7-2CE07A1F2934}" srcOrd="0" destOrd="0" presId="urn:microsoft.com/office/officeart/2005/8/layout/vList2"/>
    <dgm:cxn modelId="{46E11427-A99B-41C5-83A0-83F8D3844924}" srcId="{67FC83E7-A362-4603-8008-DE24635414B9}" destId="{37DBBBBB-013F-486F-B5FF-E009FC0FCAC1}" srcOrd="1" destOrd="0" parTransId="{5D34CCA2-8D9E-4084-BC9A-5A6DD7152CFF}" sibTransId="{EE03558F-A8AE-4CC5-8424-BCEE7A1502A8}"/>
    <dgm:cxn modelId="{4FFED464-73B1-414D-AAC5-0F5D541D3490}" type="presOf" srcId="{D3C72686-0F2F-4FC3-B033-EEF255A3F934}" destId="{9B9C865B-BBA7-4DAB-AD62-4C15514B0D2C}" srcOrd="0" destOrd="0" presId="urn:microsoft.com/office/officeart/2005/8/layout/vList2"/>
    <dgm:cxn modelId="{F8235F55-6160-4FF3-A189-09FA347D3899}" srcId="{B114F000-393F-4C97-96EA-653B0004CAB3}" destId="{8E6F1E8C-18EB-49E7-8B0D-27ADC024F2AB}" srcOrd="0" destOrd="0" parTransId="{DE83FD07-6AA1-4E67-88F7-DD27AF84CB3C}" sibTransId="{65F79693-CD97-44EB-984F-973CF3C31548}"/>
    <dgm:cxn modelId="{8125E775-35EB-4550-B445-560F1403F2DC}" type="presOf" srcId="{8E6F1E8C-18EB-49E7-8B0D-27ADC024F2AB}" destId="{8FD2EEC7-38E6-4966-983D-7376AEB2A20C}" srcOrd="0" destOrd="0" presId="urn:microsoft.com/office/officeart/2005/8/layout/vList2"/>
    <dgm:cxn modelId="{3F412DA5-0505-4C71-BAE6-AB72FCB867C0}" type="presOf" srcId="{B45D459E-21CF-460F-92BF-DA65FD52E6FE}" destId="{8FD2EEC7-38E6-4966-983D-7376AEB2A20C}" srcOrd="0" destOrd="1" presId="urn:microsoft.com/office/officeart/2005/8/layout/vList2"/>
    <dgm:cxn modelId="{0D39ADB9-A31B-4DE0-96B5-7D25997594D5}" type="presOf" srcId="{37DBBBBB-013F-486F-B5FF-E009FC0FCAC1}" destId="{3C0333F0-E194-4E1F-87A3-E12FB0D675E0}" srcOrd="0" destOrd="0" presId="urn:microsoft.com/office/officeart/2005/8/layout/vList2"/>
    <dgm:cxn modelId="{46EEDCEF-24AB-42C0-9C91-E9F2F075A2B0}" srcId="{67FC83E7-A362-4603-8008-DE24635414B9}" destId="{D3C72686-0F2F-4FC3-B033-EEF255A3F934}" srcOrd="0" destOrd="0" parTransId="{4A9AD32F-BF75-4C0C-8BE2-A9E65B8DCFB5}" sibTransId="{97935B4B-C976-4B97-A167-14740E852AA3}"/>
    <dgm:cxn modelId="{48D4EEF0-C534-4E70-AA85-2FD88B04A787}" srcId="{67FC83E7-A362-4603-8008-DE24635414B9}" destId="{B114F000-393F-4C97-96EA-653B0004CAB3}" srcOrd="2" destOrd="0" parTransId="{55C4ADFC-89A4-49EC-9A1E-5986D2025489}" sibTransId="{1CDAB929-20EC-4A9D-A917-7D9380AF7432}"/>
    <dgm:cxn modelId="{C7C7D0FE-668B-438C-86FD-F38F3CC6EB56}" type="presParOf" srcId="{F782698E-EC95-4F8A-90F7-2CE07A1F2934}" destId="{9B9C865B-BBA7-4DAB-AD62-4C15514B0D2C}" srcOrd="0" destOrd="0" presId="urn:microsoft.com/office/officeart/2005/8/layout/vList2"/>
    <dgm:cxn modelId="{2F97D68F-D385-4956-A69F-A5C1B451AC55}" type="presParOf" srcId="{F782698E-EC95-4F8A-90F7-2CE07A1F2934}" destId="{A9CD9E5F-7EAB-4A92-A812-B0B66C568E96}" srcOrd="1" destOrd="0" presId="urn:microsoft.com/office/officeart/2005/8/layout/vList2"/>
    <dgm:cxn modelId="{87F9AE35-A02D-4BEF-A187-4D4D9E9C82C2}" type="presParOf" srcId="{F782698E-EC95-4F8A-90F7-2CE07A1F2934}" destId="{3C0333F0-E194-4E1F-87A3-E12FB0D675E0}" srcOrd="2" destOrd="0" presId="urn:microsoft.com/office/officeart/2005/8/layout/vList2"/>
    <dgm:cxn modelId="{2812AC97-00B1-4F3B-B19D-10D5CB57F354}" type="presParOf" srcId="{F782698E-EC95-4F8A-90F7-2CE07A1F2934}" destId="{13D0C90A-83F7-4954-BFB2-6F4777A6826D}" srcOrd="3" destOrd="0" presId="urn:microsoft.com/office/officeart/2005/8/layout/vList2"/>
    <dgm:cxn modelId="{53627F72-5F16-4AE6-9618-31D83F7BC329}" type="presParOf" srcId="{F782698E-EC95-4F8A-90F7-2CE07A1F2934}" destId="{5388950A-7C5E-4E53-B903-F203B3140B8C}" srcOrd="4" destOrd="0" presId="urn:microsoft.com/office/officeart/2005/8/layout/vList2"/>
    <dgm:cxn modelId="{9030BEF7-96C0-481C-AD05-31C687B886DE}" type="presParOf" srcId="{F782698E-EC95-4F8A-90F7-2CE07A1F2934}" destId="{8FD2EEC7-38E6-4966-983D-7376AEB2A20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B5DA6EB-BBCE-4F97-8755-4DD4756289A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62A07D71-AFD6-482E-8643-3F8E08F84977}">
      <dgm:prSet/>
      <dgm:spPr/>
      <dgm:t>
        <a:bodyPr/>
        <a:lstStyle/>
        <a:p>
          <a:r>
            <a:rPr lang="it-IT"/>
            <a:t>Tipo di socket</a:t>
          </a:r>
        </a:p>
      </dgm:t>
    </dgm:pt>
    <dgm:pt modelId="{B45A0255-BA5F-4F32-B349-298978DA8E20}" type="parTrans" cxnId="{B75EFC87-B625-476C-99BC-8DF4200C15F4}">
      <dgm:prSet/>
      <dgm:spPr/>
      <dgm:t>
        <a:bodyPr/>
        <a:lstStyle/>
        <a:p>
          <a:endParaRPr lang="it-IT"/>
        </a:p>
      </dgm:t>
    </dgm:pt>
    <dgm:pt modelId="{DAE026B3-F283-4C65-8089-179E0C2CC8B1}" type="sibTrans" cxnId="{B75EFC87-B625-476C-99BC-8DF4200C15F4}">
      <dgm:prSet/>
      <dgm:spPr/>
      <dgm:t>
        <a:bodyPr/>
        <a:lstStyle/>
        <a:p>
          <a:endParaRPr lang="it-IT"/>
        </a:p>
      </dgm:t>
    </dgm:pt>
    <dgm:pt modelId="{2D6E9FE3-C048-4658-88C3-2ABC3D103854}">
      <dgm:prSet/>
      <dgm:spPr/>
      <dgm:t>
        <a:bodyPr/>
        <a:lstStyle/>
        <a:p>
          <a:r>
            <a:rPr lang="it-IT"/>
            <a:t>Velocità di clock</a:t>
          </a:r>
        </a:p>
      </dgm:t>
    </dgm:pt>
    <dgm:pt modelId="{F2E9F350-214D-484E-9542-B9814A400F11}" type="parTrans" cxnId="{9B580DC8-4B32-408B-977B-0030E317CF53}">
      <dgm:prSet/>
      <dgm:spPr/>
      <dgm:t>
        <a:bodyPr/>
        <a:lstStyle/>
        <a:p>
          <a:endParaRPr lang="it-IT"/>
        </a:p>
      </dgm:t>
    </dgm:pt>
    <dgm:pt modelId="{BB8A7C63-FB5A-4DCD-8436-7A26CFBE6944}" type="sibTrans" cxnId="{9B580DC8-4B32-408B-977B-0030E317CF53}">
      <dgm:prSet/>
      <dgm:spPr/>
      <dgm:t>
        <a:bodyPr/>
        <a:lstStyle/>
        <a:p>
          <a:endParaRPr lang="it-IT"/>
        </a:p>
      </dgm:t>
    </dgm:pt>
    <dgm:pt modelId="{84589533-8169-4BC1-810D-EE59AA7B86D9}">
      <dgm:prSet/>
      <dgm:spPr/>
      <dgm:t>
        <a:bodyPr/>
        <a:lstStyle/>
        <a:p>
          <a:r>
            <a:rPr lang="it-IT"/>
            <a:t>Numero di core</a:t>
          </a:r>
        </a:p>
      </dgm:t>
    </dgm:pt>
    <dgm:pt modelId="{6B3B419B-A53C-4584-8C35-A7A85FED3A1A}" type="parTrans" cxnId="{EA42A261-EBC4-4AD5-9340-8C0862F6FD6D}">
      <dgm:prSet/>
      <dgm:spPr/>
      <dgm:t>
        <a:bodyPr/>
        <a:lstStyle/>
        <a:p>
          <a:endParaRPr lang="it-IT"/>
        </a:p>
      </dgm:t>
    </dgm:pt>
    <dgm:pt modelId="{152F18BD-7BE4-4567-9DD9-2B790672F6FC}" type="sibTrans" cxnId="{EA42A261-EBC4-4AD5-9340-8C0862F6FD6D}">
      <dgm:prSet/>
      <dgm:spPr/>
      <dgm:t>
        <a:bodyPr/>
        <a:lstStyle/>
        <a:p>
          <a:endParaRPr lang="it-IT"/>
        </a:p>
      </dgm:t>
    </dgm:pt>
    <dgm:pt modelId="{65293CAA-9A3E-420D-B445-E827C196F4B0}">
      <dgm:prSet/>
      <dgm:spPr/>
      <dgm:t>
        <a:bodyPr/>
        <a:lstStyle/>
        <a:p>
          <a:r>
            <a:rPr lang="it-IT"/>
            <a:t>Memoria cache</a:t>
          </a:r>
        </a:p>
      </dgm:t>
    </dgm:pt>
    <dgm:pt modelId="{B13E9804-8AA3-4CD2-B4D0-68D12F48C4B6}" type="parTrans" cxnId="{D279DE93-DE1A-4D23-ACD4-E3508AC30D8F}">
      <dgm:prSet/>
      <dgm:spPr/>
      <dgm:t>
        <a:bodyPr/>
        <a:lstStyle/>
        <a:p>
          <a:endParaRPr lang="it-IT"/>
        </a:p>
      </dgm:t>
    </dgm:pt>
    <dgm:pt modelId="{30D16322-6AE8-4D61-8173-482EBCBB7954}" type="sibTrans" cxnId="{D279DE93-DE1A-4D23-ACD4-E3508AC30D8F}">
      <dgm:prSet/>
      <dgm:spPr/>
      <dgm:t>
        <a:bodyPr/>
        <a:lstStyle/>
        <a:p>
          <a:endParaRPr lang="it-IT"/>
        </a:p>
      </dgm:t>
    </dgm:pt>
    <dgm:pt modelId="{60AE7430-8F26-4C37-B4AC-47D79F89174A}">
      <dgm:prSet/>
      <dgm:spPr/>
      <dgm:t>
        <a:bodyPr/>
        <a:lstStyle/>
        <a:p>
          <a:r>
            <a:rPr lang="it-IT"/>
            <a:t>TDP</a:t>
          </a:r>
        </a:p>
      </dgm:t>
    </dgm:pt>
    <dgm:pt modelId="{B68CDEF7-1016-4D95-A6C1-36D606CBCD73}" type="parTrans" cxnId="{14E3D81E-2CC3-4AFF-A232-C62853BCA5FC}">
      <dgm:prSet/>
      <dgm:spPr/>
      <dgm:t>
        <a:bodyPr/>
        <a:lstStyle/>
        <a:p>
          <a:endParaRPr lang="it-IT"/>
        </a:p>
      </dgm:t>
    </dgm:pt>
    <dgm:pt modelId="{55AE12BC-5DFA-45E2-96CC-0D94ABB9B842}" type="sibTrans" cxnId="{14E3D81E-2CC3-4AFF-A232-C62853BCA5FC}">
      <dgm:prSet/>
      <dgm:spPr/>
      <dgm:t>
        <a:bodyPr/>
        <a:lstStyle/>
        <a:p>
          <a:endParaRPr lang="it-IT"/>
        </a:p>
      </dgm:t>
    </dgm:pt>
    <dgm:pt modelId="{D5AB2E43-517E-4F6D-ACEC-3FDD156FD067}" type="pres">
      <dgm:prSet presAssocID="{EB5DA6EB-BBCE-4F97-8755-4DD4756289AF}" presName="Name0" presStyleCnt="0">
        <dgm:presLayoutVars>
          <dgm:chMax val="7"/>
          <dgm:chPref val="7"/>
          <dgm:dir/>
        </dgm:presLayoutVars>
      </dgm:prSet>
      <dgm:spPr/>
    </dgm:pt>
    <dgm:pt modelId="{7AD9543A-C7A4-42A5-8C76-DF99A8FB128A}" type="pres">
      <dgm:prSet presAssocID="{EB5DA6EB-BBCE-4F97-8755-4DD4756289AF}" presName="Name1" presStyleCnt="0"/>
      <dgm:spPr/>
    </dgm:pt>
    <dgm:pt modelId="{A54B4E82-1678-4D63-AD32-E338B3BEA8D4}" type="pres">
      <dgm:prSet presAssocID="{EB5DA6EB-BBCE-4F97-8755-4DD4756289AF}" presName="cycle" presStyleCnt="0"/>
      <dgm:spPr/>
    </dgm:pt>
    <dgm:pt modelId="{BC1C9ED5-1724-41F7-B809-C27C899778D7}" type="pres">
      <dgm:prSet presAssocID="{EB5DA6EB-BBCE-4F97-8755-4DD4756289AF}" presName="srcNode" presStyleLbl="node1" presStyleIdx="0" presStyleCnt="5"/>
      <dgm:spPr/>
    </dgm:pt>
    <dgm:pt modelId="{87B35121-483C-434F-AAA1-A9A81EEC12E9}" type="pres">
      <dgm:prSet presAssocID="{EB5DA6EB-BBCE-4F97-8755-4DD4756289AF}" presName="conn" presStyleLbl="parChTrans1D2" presStyleIdx="0" presStyleCnt="1"/>
      <dgm:spPr/>
    </dgm:pt>
    <dgm:pt modelId="{DB45865B-437C-432B-9AAF-23E3507FF3DB}" type="pres">
      <dgm:prSet presAssocID="{EB5DA6EB-BBCE-4F97-8755-4DD4756289AF}" presName="extraNode" presStyleLbl="node1" presStyleIdx="0" presStyleCnt="5"/>
      <dgm:spPr/>
    </dgm:pt>
    <dgm:pt modelId="{30641CDE-8098-4FF3-AA8E-C41986DF9D5F}" type="pres">
      <dgm:prSet presAssocID="{EB5DA6EB-BBCE-4F97-8755-4DD4756289AF}" presName="dstNode" presStyleLbl="node1" presStyleIdx="0" presStyleCnt="5"/>
      <dgm:spPr/>
    </dgm:pt>
    <dgm:pt modelId="{6ECB19F4-C6AE-488F-88C0-EE9B620DE793}" type="pres">
      <dgm:prSet presAssocID="{62A07D71-AFD6-482E-8643-3F8E08F84977}" presName="text_1" presStyleLbl="node1" presStyleIdx="0" presStyleCnt="5">
        <dgm:presLayoutVars>
          <dgm:bulletEnabled val="1"/>
        </dgm:presLayoutVars>
      </dgm:prSet>
      <dgm:spPr/>
    </dgm:pt>
    <dgm:pt modelId="{1C11B16C-439E-47B2-8732-D0C49887028A}" type="pres">
      <dgm:prSet presAssocID="{62A07D71-AFD6-482E-8643-3F8E08F84977}" presName="accent_1" presStyleCnt="0"/>
      <dgm:spPr/>
    </dgm:pt>
    <dgm:pt modelId="{AC7B9BEA-1EB3-4BD8-83CC-B1F69E990FA5}" type="pres">
      <dgm:prSet presAssocID="{62A07D71-AFD6-482E-8643-3F8E08F84977}" presName="accentRepeatNode" presStyleLbl="solidFgAcc1" presStyleIdx="0" presStyleCnt="5"/>
      <dgm:spPr/>
    </dgm:pt>
    <dgm:pt modelId="{03EDF69E-E299-45E9-9A45-FFFC299D0D90}" type="pres">
      <dgm:prSet presAssocID="{2D6E9FE3-C048-4658-88C3-2ABC3D103854}" presName="text_2" presStyleLbl="node1" presStyleIdx="1" presStyleCnt="5">
        <dgm:presLayoutVars>
          <dgm:bulletEnabled val="1"/>
        </dgm:presLayoutVars>
      </dgm:prSet>
      <dgm:spPr/>
    </dgm:pt>
    <dgm:pt modelId="{1AF9E94E-84E8-4906-8E80-A94CF658DC8A}" type="pres">
      <dgm:prSet presAssocID="{2D6E9FE3-C048-4658-88C3-2ABC3D103854}" presName="accent_2" presStyleCnt="0"/>
      <dgm:spPr/>
    </dgm:pt>
    <dgm:pt modelId="{134F0EC1-8C2F-4270-823F-1499FDA6FAA8}" type="pres">
      <dgm:prSet presAssocID="{2D6E9FE3-C048-4658-88C3-2ABC3D103854}" presName="accentRepeatNode" presStyleLbl="solidFgAcc1" presStyleIdx="1" presStyleCnt="5"/>
      <dgm:spPr/>
    </dgm:pt>
    <dgm:pt modelId="{22393AF1-C0BD-4632-BEE8-A0C050AF7FD7}" type="pres">
      <dgm:prSet presAssocID="{84589533-8169-4BC1-810D-EE59AA7B86D9}" presName="text_3" presStyleLbl="node1" presStyleIdx="2" presStyleCnt="5">
        <dgm:presLayoutVars>
          <dgm:bulletEnabled val="1"/>
        </dgm:presLayoutVars>
      </dgm:prSet>
      <dgm:spPr/>
    </dgm:pt>
    <dgm:pt modelId="{FEEDD740-532C-4F74-AE8F-7C28C49D9480}" type="pres">
      <dgm:prSet presAssocID="{84589533-8169-4BC1-810D-EE59AA7B86D9}" presName="accent_3" presStyleCnt="0"/>
      <dgm:spPr/>
    </dgm:pt>
    <dgm:pt modelId="{03D8ED9E-7C41-4098-A16F-A29B0DFDFC82}" type="pres">
      <dgm:prSet presAssocID="{84589533-8169-4BC1-810D-EE59AA7B86D9}" presName="accentRepeatNode" presStyleLbl="solidFgAcc1" presStyleIdx="2" presStyleCnt="5"/>
      <dgm:spPr/>
    </dgm:pt>
    <dgm:pt modelId="{3B93522E-8186-4F7D-B747-E2D8E2CAEB8A}" type="pres">
      <dgm:prSet presAssocID="{65293CAA-9A3E-420D-B445-E827C196F4B0}" presName="text_4" presStyleLbl="node1" presStyleIdx="3" presStyleCnt="5">
        <dgm:presLayoutVars>
          <dgm:bulletEnabled val="1"/>
        </dgm:presLayoutVars>
      </dgm:prSet>
      <dgm:spPr/>
    </dgm:pt>
    <dgm:pt modelId="{6578DCDD-14D1-4E66-A310-F09DE2C3DB50}" type="pres">
      <dgm:prSet presAssocID="{65293CAA-9A3E-420D-B445-E827C196F4B0}" presName="accent_4" presStyleCnt="0"/>
      <dgm:spPr/>
    </dgm:pt>
    <dgm:pt modelId="{6F3A2E53-677B-47E8-8FE5-0E87EE24889B}" type="pres">
      <dgm:prSet presAssocID="{65293CAA-9A3E-420D-B445-E827C196F4B0}" presName="accentRepeatNode" presStyleLbl="solidFgAcc1" presStyleIdx="3" presStyleCnt="5"/>
      <dgm:spPr/>
    </dgm:pt>
    <dgm:pt modelId="{6FE0E4E3-91D8-4C65-89D5-C4B6721D4A39}" type="pres">
      <dgm:prSet presAssocID="{60AE7430-8F26-4C37-B4AC-47D79F89174A}" presName="text_5" presStyleLbl="node1" presStyleIdx="4" presStyleCnt="5">
        <dgm:presLayoutVars>
          <dgm:bulletEnabled val="1"/>
        </dgm:presLayoutVars>
      </dgm:prSet>
      <dgm:spPr/>
    </dgm:pt>
    <dgm:pt modelId="{3A4A1AED-7B3C-456A-A59C-BEACEE8BB9B4}" type="pres">
      <dgm:prSet presAssocID="{60AE7430-8F26-4C37-B4AC-47D79F89174A}" presName="accent_5" presStyleCnt="0"/>
      <dgm:spPr/>
    </dgm:pt>
    <dgm:pt modelId="{2273B31A-9559-4CE0-9CD0-80D93DEDE479}" type="pres">
      <dgm:prSet presAssocID="{60AE7430-8F26-4C37-B4AC-47D79F89174A}" presName="accentRepeatNode" presStyleLbl="solidFgAcc1" presStyleIdx="4" presStyleCnt="5"/>
      <dgm:spPr/>
    </dgm:pt>
  </dgm:ptLst>
  <dgm:cxnLst>
    <dgm:cxn modelId="{3C6C6007-8658-4B30-90AF-C0C8B9F39CE7}" type="presOf" srcId="{2D6E9FE3-C048-4658-88C3-2ABC3D103854}" destId="{03EDF69E-E299-45E9-9A45-FFFC299D0D90}" srcOrd="0" destOrd="0" presId="urn:microsoft.com/office/officeart/2008/layout/VerticalCurvedList"/>
    <dgm:cxn modelId="{14E3D81E-2CC3-4AFF-A232-C62853BCA5FC}" srcId="{EB5DA6EB-BBCE-4F97-8755-4DD4756289AF}" destId="{60AE7430-8F26-4C37-B4AC-47D79F89174A}" srcOrd="4" destOrd="0" parTransId="{B68CDEF7-1016-4D95-A6C1-36D606CBCD73}" sibTransId="{55AE12BC-5DFA-45E2-96CC-0D94ABB9B842}"/>
    <dgm:cxn modelId="{EA42A261-EBC4-4AD5-9340-8C0862F6FD6D}" srcId="{EB5DA6EB-BBCE-4F97-8755-4DD4756289AF}" destId="{84589533-8169-4BC1-810D-EE59AA7B86D9}" srcOrd="2" destOrd="0" parTransId="{6B3B419B-A53C-4584-8C35-A7A85FED3A1A}" sibTransId="{152F18BD-7BE4-4567-9DD9-2B790672F6FC}"/>
    <dgm:cxn modelId="{FBC05C6B-4CBC-43FB-8A8E-34BB68AD56DA}" type="presOf" srcId="{84589533-8169-4BC1-810D-EE59AA7B86D9}" destId="{22393AF1-C0BD-4632-BEE8-A0C050AF7FD7}" srcOrd="0" destOrd="0" presId="urn:microsoft.com/office/officeart/2008/layout/VerticalCurvedList"/>
    <dgm:cxn modelId="{EBE88952-9CC7-47C9-AA50-57E9F4CAE854}" type="presOf" srcId="{60AE7430-8F26-4C37-B4AC-47D79F89174A}" destId="{6FE0E4E3-91D8-4C65-89D5-C4B6721D4A39}" srcOrd="0" destOrd="0" presId="urn:microsoft.com/office/officeart/2008/layout/VerticalCurvedList"/>
    <dgm:cxn modelId="{B75EFC87-B625-476C-99BC-8DF4200C15F4}" srcId="{EB5DA6EB-BBCE-4F97-8755-4DD4756289AF}" destId="{62A07D71-AFD6-482E-8643-3F8E08F84977}" srcOrd="0" destOrd="0" parTransId="{B45A0255-BA5F-4F32-B349-298978DA8E20}" sibTransId="{DAE026B3-F283-4C65-8089-179E0C2CC8B1}"/>
    <dgm:cxn modelId="{D279DE93-DE1A-4D23-ACD4-E3508AC30D8F}" srcId="{EB5DA6EB-BBCE-4F97-8755-4DD4756289AF}" destId="{65293CAA-9A3E-420D-B445-E827C196F4B0}" srcOrd="3" destOrd="0" parTransId="{B13E9804-8AA3-4CD2-B4D0-68D12F48C4B6}" sibTransId="{30D16322-6AE8-4D61-8173-482EBCBB7954}"/>
    <dgm:cxn modelId="{60A2E098-5E1E-44D0-9E5A-EE5E704133DE}" type="presOf" srcId="{DAE026B3-F283-4C65-8089-179E0C2CC8B1}" destId="{87B35121-483C-434F-AAA1-A9A81EEC12E9}" srcOrd="0" destOrd="0" presId="urn:microsoft.com/office/officeart/2008/layout/VerticalCurvedList"/>
    <dgm:cxn modelId="{9B580DC8-4B32-408B-977B-0030E317CF53}" srcId="{EB5DA6EB-BBCE-4F97-8755-4DD4756289AF}" destId="{2D6E9FE3-C048-4658-88C3-2ABC3D103854}" srcOrd="1" destOrd="0" parTransId="{F2E9F350-214D-484E-9542-B9814A400F11}" sibTransId="{BB8A7C63-FB5A-4DCD-8436-7A26CFBE6944}"/>
    <dgm:cxn modelId="{A25667D1-2389-48AC-9214-D4D5516D6342}" type="presOf" srcId="{EB5DA6EB-BBCE-4F97-8755-4DD4756289AF}" destId="{D5AB2E43-517E-4F6D-ACEC-3FDD156FD067}" srcOrd="0" destOrd="0" presId="urn:microsoft.com/office/officeart/2008/layout/VerticalCurvedList"/>
    <dgm:cxn modelId="{08C3E7EE-8987-4B66-BDEB-65712BD3963F}" type="presOf" srcId="{62A07D71-AFD6-482E-8643-3F8E08F84977}" destId="{6ECB19F4-C6AE-488F-88C0-EE9B620DE793}" srcOrd="0" destOrd="0" presId="urn:microsoft.com/office/officeart/2008/layout/VerticalCurvedList"/>
    <dgm:cxn modelId="{0DB583FD-77C8-4E23-81B9-0E9906813C48}" type="presOf" srcId="{65293CAA-9A3E-420D-B445-E827C196F4B0}" destId="{3B93522E-8186-4F7D-B747-E2D8E2CAEB8A}" srcOrd="0" destOrd="0" presId="urn:microsoft.com/office/officeart/2008/layout/VerticalCurvedList"/>
    <dgm:cxn modelId="{2C1C190E-7D43-4715-B81A-B30436909E4A}" type="presParOf" srcId="{D5AB2E43-517E-4F6D-ACEC-3FDD156FD067}" destId="{7AD9543A-C7A4-42A5-8C76-DF99A8FB128A}" srcOrd="0" destOrd="0" presId="urn:microsoft.com/office/officeart/2008/layout/VerticalCurvedList"/>
    <dgm:cxn modelId="{B91BE57F-7D89-49AF-AF95-E1B7C39099DA}" type="presParOf" srcId="{7AD9543A-C7A4-42A5-8C76-DF99A8FB128A}" destId="{A54B4E82-1678-4D63-AD32-E338B3BEA8D4}" srcOrd="0" destOrd="0" presId="urn:microsoft.com/office/officeart/2008/layout/VerticalCurvedList"/>
    <dgm:cxn modelId="{9C0E2CCD-3139-4CD7-87BC-792B4C657D80}" type="presParOf" srcId="{A54B4E82-1678-4D63-AD32-E338B3BEA8D4}" destId="{BC1C9ED5-1724-41F7-B809-C27C899778D7}" srcOrd="0" destOrd="0" presId="urn:microsoft.com/office/officeart/2008/layout/VerticalCurvedList"/>
    <dgm:cxn modelId="{548C8C7B-FDB0-4008-9BF1-CEE5DB385E8C}" type="presParOf" srcId="{A54B4E82-1678-4D63-AD32-E338B3BEA8D4}" destId="{87B35121-483C-434F-AAA1-A9A81EEC12E9}" srcOrd="1" destOrd="0" presId="urn:microsoft.com/office/officeart/2008/layout/VerticalCurvedList"/>
    <dgm:cxn modelId="{CAFA0421-ADEC-4F38-9E08-79C8F354DF2F}" type="presParOf" srcId="{A54B4E82-1678-4D63-AD32-E338B3BEA8D4}" destId="{DB45865B-437C-432B-9AAF-23E3507FF3DB}" srcOrd="2" destOrd="0" presId="urn:microsoft.com/office/officeart/2008/layout/VerticalCurvedList"/>
    <dgm:cxn modelId="{CEA29C40-3E4F-40B8-9BED-93D2C5FFFCCA}" type="presParOf" srcId="{A54B4E82-1678-4D63-AD32-E338B3BEA8D4}" destId="{30641CDE-8098-4FF3-AA8E-C41986DF9D5F}" srcOrd="3" destOrd="0" presId="urn:microsoft.com/office/officeart/2008/layout/VerticalCurvedList"/>
    <dgm:cxn modelId="{934AFDF7-09AA-4F6E-B269-7646006F8C32}" type="presParOf" srcId="{7AD9543A-C7A4-42A5-8C76-DF99A8FB128A}" destId="{6ECB19F4-C6AE-488F-88C0-EE9B620DE793}" srcOrd="1" destOrd="0" presId="urn:microsoft.com/office/officeart/2008/layout/VerticalCurvedList"/>
    <dgm:cxn modelId="{62C405DF-1CD4-4D41-BD1E-7DB050042AC4}" type="presParOf" srcId="{7AD9543A-C7A4-42A5-8C76-DF99A8FB128A}" destId="{1C11B16C-439E-47B2-8732-D0C49887028A}" srcOrd="2" destOrd="0" presId="urn:microsoft.com/office/officeart/2008/layout/VerticalCurvedList"/>
    <dgm:cxn modelId="{1A419376-90D5-49F0-8E97-C907C659C800}" type="presParOf" srcId="{1C11B16C-439E-47B2-8732-D0C49887028A}" destId="{AC7B9BEA-1EB3-4BD8-83CC-B1F69E990FA5}" srcOrd="0" destOrd="0" presId="urn:microsoft.com/office/officeart/2008/layout/VerticalCurvedList"/>
    <dgm:cxn modelId="{24B64908-579B-452C-8246-B450224B859A}" type="presParOf" srcId="{7AD9543A-C7A4-42A5-8C76-DF99A8FB128A}" destId="{03EDF69E-E299-45E9-9A45-FFFC299D0D90}" srcOrd="3" destOrd="0" presId="urn:microsoft.com/office/officeart/2008/layout/VerticalCurvedList"/>
    <dgm:cxn modelId="{C7924FBE-FD51-4597-B457-30F90C6C4FC7}" type="presParOf" srcId="{7AD9543A-C7A4-42A5-8C76-DF99A8FB128A}" destId="{1AF9E94E-84E8-4906-8E80-A94CF658DC8A}" srcOrd="4" destOrd="0" presId="urn:microsoft.com/office/officeart/2008/layout/VerticalCurvedList"/>
    <dgm:cxn modelId="{F669318D-A73D-4CEC-A215-D28FC263FA5F}" type="presParOf" srcId="{1AF9E94E-84E8-4906-8E80-A94CF658DC8A}" destId="{134F0EC1-8C2F-4270-823F-1499FDA6FAA8}" srcOrd="0" destOrd="0" presId="urn:microsoft.com/office/officeart/2008/layout/VerticalCurvedList"/>
    <dgm:cxn modelId="{BDD460FC-CDE7-49EC-86ED-6F01BBAA197C}" type="presParOf" srcId="{7AD9543A-C7A4-42A5-8C76-DF99A8FB128A}" destId="{22393AF1-C0BD-4632-BEE8-A0C050AF7FD7}" srcOrd="5" destOrd="0" presId="urn:microsoft.com/office/officeart/2008/layout/VerticalCurvedList"/>
    <dgm:cxn modelId="{85A9639D-BDCA-4C36-8841-808B933BF05F}" type="presParOf" srcId="{7AD9543A-C7A4-42A5-8C76-DF99A8FB128A}" destId="{FEEDD740-532C-4F74-AE8F-7C28C49D9480}" srcOrd="6" destOrd="0" presId="urn:microsoft.com/office/officeart/2008/layout/VerticalCurvedList"/>
    <dgm:cxn modelId="{576777DE-4658-4733-9E8A-E6DE4E2E1241}" type="presParOf" srcId="{FEEDD740-532C-4F74-AE8F-7C28C49D9480}" destId="{03D8ED9E-7C41-4098-A16F-A29B0DFDFC82}" srcOrd="0" destOrd="0" presId="urn:microsoft.com/office/officeart/2008/layout/VerticalCurvedList"/>
    <dgm:cxn modelId="{C1D64D70-2302-49D6-B750-D62EB6657C12}" type="presParOf" srcId="{7AD9543A-C7A4-42A5-8C76-DF99A8FB128A}" destId="{3B93522E-8186-4F7D-B747-E2D8E2CAEB8A}" srcOrd="7" destOrd="0" presId="urn:microsoft.com/office/officeart/2008/layout/VerticalCurvedList"/>
    <dgm:cxn modelId="{A475B190-CCE0-4481-8AB4-9DF25703E16F}" type="presParOf" srcId="{7AD9543A-C7A4-42A5-8C76-DF99A8FB128A}" destId="{6578DCDD-14D1-4E66-A310-F09DE2C3DB50}" srcOrd="8" destOrd="0" presId="urn:microsoft.com/office/officeart/2008/layout/VerticalCurvedList"/>
    <dgm:cxn modelId="{4CF75FAB-219C-4EF1-9668-FBFEB53EE316}" type="presParOf" srcId="{6578DCDD-14D1-4E66-A310-F09DE2C3DB50}" destId="{6F3A2E53-677B-47E8-8FE5-0E87EE24889B}" srcOrd="0" destOrd="0" presId="urn:microsoft.com/office/officeart/2008/layout/VerticalCurvedList"/>
    <dgm:cxn modelId="{F93E12C2-7DC1-4504-BCD7-5C526DDF3ADF}" type="presParOf" srcId="{7AD9543A-C7A4-42A5-8C76-DF99A8FB128A}" destId="{6FE0E4E3-91D8-4C65-89D5-C4B6721D4A39}" srcOrd="9" destOrd="0" presId="urn:microsoft.com/office/officeart/2008/layout/VerticalCurvedList"/>
    <dgm:cxn modelId="{A40130C9-36AD-41E0-8245-6D2C1E756CBD}" type="presParOf" srcId="{7AD9543A-C7A4-42A5-8C76-DF99A8FB128A}" destId="{3A4A1AED-7B3C-456A-A59C-BEACEE8BB9B4}" srcOrd="10" destOrd="0" presId="urn:microsoft.com/office/officeart/2008/layout/VerticalCurvedList"/>
    <dgm:cxn modelId="{C8801597-956E-4113-A21A-BB08C1F2C5EA}" type="presParOf" srcId="{3A4A1AED-7B3C-456A-A59C-BEACEE8BB9B4}" destId="{2273B31A-9559-4CE0-9CD0-80D93DEDE4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9321B5-4608-4784-8FE6-490861CBA42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70E9BE3C-4B3E-4484-8BDF-7F9B1466734A}">
      <dgm:prSet/>
      <dgm:spPr/>
      <dgm:t>
        <a:bodyPr/>
        <a:lstStyle/>
        <a:p>
          <a:r>
            <a:rPr lang="it-IT"/>
            <a:t>Il socket è un connettore presente sulla scheda madre utilizzato per collegare la CPU</a:t>
          </a:r>
        </a:p>
      </dgm:t>
    </dgm:pt>
    <dgm:pt modelId="{22F3F8B6-93CC-4476-A3AB-6BD2949D61F8}" type="parTrans" cxnId="{B2181DEC-0763-4B94-BCF2-7BE7AACBB3A2}">
      <dgm:prSet/>
      <dgm:spPr/>
      <dgm:t>
        <a:bodyPr/>
        <a:lstStyle/>
        <a:p>
          <a:endParaRPr lang="it-IT"/>
        </a:p>
      </dgm:t>
    </dgm:pt>
    <dgm:pt modelId="{D555D9C7-FF63-4EE8-A448-704BF6BAC7B5}" type="sibTrans" cxnId="{B2181DEC-0763-4B94-BCF2-7BE7AACBB3A2}">
      <dgm:prSet/>
      <dgm:spPr/>
      <dgm:t>
        <a:bodyPr/>
        <a:lstStyle/>
        <a:p>
          <a:endParaRPr lang="it-IT"/>
        </a:p>
      </dgm:t>
    </dgm:pt>
    <dgm:pt modelId="{9184046B-DCFF-4926-BE01-0D01F696A289}">
      <dgm:prSet/>
      <dgm:spPr/>
      <dgm:t>
        <a:bodyPr/>
        <a:lstStyle/>
        <a:p>
          <a:r>
            <a:rPr lang="it-IT"/>
            <a:t>I socket possono essere di tipo 1150, 1151, 1156 ecc..</a:t>
          </a:r>
        </a:p>
      </dgm:t>
    </dgm:pt>
    <dgm:pt modelId="{7787DF0D-9961-4E47-88BD-E3DB923A0CB8}" type="parTrans" cxnId="{F05A613E-D158-4E45-9AAE-D840D3B1A23C}">
      <dgm:prSet/>
      <dgm:spPr/>
      <dgm:t>
        <a:bodyPr/>
        <a:lstStyle/>
        <a:p>
          <a:endParaRPr lang="it-IT"/>
        </a:p>
      </dgm:t>
    </dgm:pt>
    <dgm:pt modelId="{0DE12789-476E-475B-AC18-F9D35068CC92}" type="sibTrans" cxnId="{F05A613E-D158-4E45-9AAE-D840D3B1A23C}">
      <dgm:prSet/>
      <dgm:spPr/>
      <dgm:t>
        <a:bodyPr/>
        <a:lstStyle/>
        <a:p>
          <a:endParaRPr lang="it-IT"/>
        </a:p>
      </dgm:t>
    </dgm:pt>
    <dgm:pt modelId="{2E09D119-814F-437C-B892-2E92F92EBFEB}">
      <dgm:prSet/>
      <dgm:spPr/>
      <dgm:t>
        <a:bodyPr/>
        <a:lstStyle/>
        <a:p>
          <a:r>
            <a:rPr lang="it-IT"/>
            <a:t>Controlla il socket della tua scheda madre e assicurati che il processore sia compatibile</a:t>
          </a:r>
        </a:p>
      </dgm:t>
    </dgm:pt>
    <dgm:pt modelId="{F6B6A1A5-8F0C-47A6-B5C8-D5031EC1FDEE}" type="parTrans" cxnId="{1DFC140D-D1EB-4B29-9A63-8578C9F35836}">
      <dgm:prSet/>
      <dgm:spPr/>
      <dgm:t>
        <a:bodyPr/>
        <a:lstStyle/>
        <a:p>
          <a:endParaRPr lang="it-IT"/>
        </a:p>
      </dgm:t>
    </dgm:pt>
    <dgm:pt modelId="{5E15AB57-AFDC-4FE0-BF39-E2B11BC502C0}" type="sibTrans" cxnId="{1DFC140D-D1EB-4B29-9A63-8578C9F35836}">
      <dgm:prSet/>
      <dgm:spPr/>
      <dgm:t>
        <a:bodyPr/>
        <a:lstStyle/>
        <a:p>
          <a:endParaRPr lang="it-IT"/>
        </a:p>
      </dgm:t>
    </dgm:pt>
    <dgm:pt modelId="{DCF006A6-77CC-48B7-B682-08B696864DF8}" type="pres">
      <dgm:prSet presAssocID="{EF9321B5-4608-4784-8FE6-490861CBA42F}" presName="vert0" presStyleCnt="0">
        <dgm:presLayoutVars>
          <dgm:dir/>
          <dgm:animOne val="branch"/>
          <dgm:animLvl val="lvl"/>
        </dgm:presLayoutVars>
      </dgm:prSet>
      <dgm:spPr/>
    </dgm:pt>
    <dgm:pt modelId="{BBC8A4E4-B9E3-4A84-BE1B-751364CD8B70}" type="pres">
      <dgm:prSet presAssocID="{70E9BE3C-4B3E-4484-8BDF-7F9B1466734A}" presName="thickLine" presStyleLbl="alignNode1" presStyleIdx="0" presStyleCnt="3"/>
      <dgm:spPr/>
    </dgm:pt>
    <dgm:pt modelId="{D873F818-486F-446B-BDF1-90CF64C2F1A1}" type="pres">
      <dgm:prSet presAssocID="{70E9BE3C-4B3E-4484-8BDF-7F9B1466734A}" presName="horz1" presStyleCnt="0"/>
      <dgm:spPr/>
    </dgm:pt>
    <dgm:pt modelId="{715C174D-1760-46E5-8709-007A4BD5CAC1}" type="pres">
      <dgm:prSet presAssocID="{70E9BE3C-4B3E-4484-8BDF-7F9B1466734A}" presName="tx1" presStyleLbl="revTx" presStyleIdx="0" presStyleCnt="3"/>
      <dgm:spPr/>
    </dgm:pt>
    <dgm:pt modelId="{143F93DD-F66A-4797-A93B-309904B47A38}" type="pres">
      <dgm:prSet presAssocID="{70E9BE3C-4B3E-4484-8BDF-7F9B1466734A}" presName="vert1" presStyleCnt="0"/>
      <dgm:spPr/>
    </dgm:pt>
    <dgm:pt modelId="{298EBF57-19DB-4369-AADA-E0FCCC7A38CD}" type="pres">
      <dgm:prSet presAssocID="{9184046B-DCFF-4926-BE01-0D01F696A289}" presName="thickLine" presStyleLbl="alignNode1" presStyleIdx="1" presStyleCnt="3"/>
      <dgm:spPr/>
    </dgm:pt>
    <dgm:pt modelId="{F191471A-60B5-4EB1-8B4D-D30AE081D1CB}" type="pres">
      <dgm:prSet presAssocID="{9184046B-DCFF-4926-BE01-0D01F696A289}" presName="horz1" presStyleCnt="0"/>
      <dgm:spPr/>
    </dgm:pt>
    <dgm:pt modelId="{ABB9E559-EEE3-4359-AF64-E9D874DD6BB6}" type="pres">
      <dgm:prSet presAssocID="{9184046B-DCFF-4926-BE01-0D01F696A289}" presName="tx1" presStyleLbl="revTx" presStyleIdx="1" presStyleCnt="3"/>
      <dgm:spPr/>
    </dgm:pt>
    <dgm:pt modelId="{013A0FE0-5E5B-48E4-A2EF-03C35830675B}" type="pres">
      <dgm:prSet presAssocID="{9184046B-DCFF-4926-BE01-0D01F696A289}" presName="vert1" presStyleCnt="0"/>
      <dgm:spPr/>
    </dgm:pt>
    <dgm:pt modelId="{81691096-B13A-469F-91DE-E843E9201757}" type="pres">
      <dgm:prSet presAssocID="{2E09D119-814F-437C-B892-2E92F92EBFEB}" presName="thickLine" presStyleLbl="alignNode1" presStyleIdx="2" presStyleCnt="3"/>
      <dgm:spPr/>
    </dgm:pt>
    <dgm:pt modelId="{C36E8798-6404-4AAF-84D3-E839BB4AD554}" type="pres">
      <dgm:prSet presAssocID="{2E09D119-814F-437C-B892-2E92F92EBFEB}" presName="horz1" presStyleCnt="0"/>
      <dgm:spPr/>
    </dgm:pt>
    <dgm:pt modelId="{2AE91FA0-FBCF-4E4C-AF4F-AA6FB7616067}" type="pres">
      <dgm:prSet presAssocID="{2E09D119-814F-437C-B892-2E92F92EBFEB}" presName="tx1" presStyleLbl="revTx" presStyleIdx="2" presStyleCnt="3"/>
      <dgm:spPr/>
    </dgm:pt>
    <dgm:pt modelId="{D97E4779-6242-47FD-8117-32244620FE5C}" type="pres">
      <dgm:prSet presAssocID="{2E09D119-814F-437C-B892-2E92F92EBFEB}" presName="vert1" presStyleCnt="0"/>
      <dgm:spPr/>
    </dgm:pt>
  </dgm:ptLst>
  <dgm:cxnLst>
    <dgm:cxn modelId="{1DFC140D-D1EB-4B29-9A63-8578C9F35836}" srcId="{EF9321B5-4608-4784-8FE6-490861CBA42F}" destId="{2E09D119-814F-437C-B892-2E92F92EBFEB}" srcOrd="2" destOrd="0" parTransId="{F6B6A1A5-8F0C-47A6-B5C8-D5031EC1FDEE}" sibTransId="{5E15AB57-AFDC-4FE0-BF39-E2B11BC502C0}"/>
    <dgm:cxn modelId="{DA58292B-6A73-4639-9CA6-2D3949E2B455}" type="presOf" srcId="{EF9321B5-4608-4784-8FE6-490861CBA42F}" destId="{DCF006A6-77CC-48B7-B682-08B696864DF8}" srcOrd="0" destOrd="0" presId="urn:microsoft.com/office/officeart/2008/layout/LinedList"/>
    <dgm:cxn modelId="{F05A613E-D158-4E45-9AAE-D840D3B1A23C}" srcId="{EF9321B5-4608-4784-8FE6-490861CBA42F}" destId="{9184046B-DCFF-4926-BE01-0D01F696A289}" srcOrd="1" destOrd="0" parTransId="{7787DF0D-9961-4E47-88BD-E3DB923A0CB8}" sibTransId="{0DE12789-476E-475B-AC18-F9D35068CC92}"/>
    <dgm:cxn modelId="{11444FA8-AB99-47FA-A7FE-F8EAA389A4AE}" type="presOf" srcId="{70E9BE3C-4B3E-4484-8BDF-7F9B1466734A}" destId="{715C174D-1760-46E5-8709-007A4BD5CAC1}" srcOrd="0" destOrd="0" presId="urn:microsoft.com/office/officeart/2008/layout/LinedList"/>
    <dgm:cxn modelId="{408256B0-000C-4FEE-9080-A26131A129E3}" type="presOf" srcId="{9184046B-DCFF-4926-BE01-0D01F696A289}" destId="{ABB9E559-EEE3-4359-AF64-E9D874DD6BB6}" srcOrd="0" destOrd="0" presId="urn:microsoft.com/office/officeart/2008/layout/LinedList"/>
    <dgm:cxn modelId="{F1718ECC-E6DE-4671-9AD8-99CADBF17643}" type="presOf" srcId="{2E09D119-814F-437C-B892-2E92F92EBFEB}" destId="{2AE91FA0-FBCF-4E4C-AF4F-AA6FB7616067}" srcOrd="0" destOrd="0" presId="urn:microsoft.com/office/officeart/2008/layout/LinedList"/>
    <dgm:cxn modelId="{B2181DEC-0763-4B94-BCF2-7BE7AACBB3A2}" srcId="{EF9321B5-4608-4784-8FE6-490861CBA42F}" destId="{70E9BE3C-4B3E-4484-8BDF-7F9B1466734A}" srcOrd="0" destOrd="0" parTransId="{22F3F8B6-93CC-4476-A3AB-6BD2949D61F8}" sibTransId="{D555D9C7-FF63-4EE8-A448-704BF6BAC7B5}"/>
    <dgm:cxn modelId="{D327BE31-594A-446B-8CDC-CD7E8F38155F}" type="presParOf" srcId="{DCF006A6-77CC-48B7-B682-08B696864DF8}" destId="{BBC8A4E4-B9E3-4A84-BE1B-751364CD8B70}" srcOrd="0" destOrd="0" presId="urn:microsoft.com/office/officeart/2008/layout/LinedList"/>
    <dgm:cxn modelId="{0420519C-EDFA-4887-B42D-682486076A50}" type="presParOf" srcId="{DCF006A6-77CC-48B7-B682-08B696864DF8}" destId="{D873F818-486F-446B-BDF1-90CF64C2F1A1}" srcOrd="1" destOrd="0" presId="urn:microsoft.com/office/officeart/2008/layout/LinedList"/>
    <dgm:cxn modelId="{CBB2B0FC-679F-44D2-A884-29B9C69133EA}" type="presParOf" srcId="{D873F818-486F-446B-BDF1-90CF64C2F1A1}" destId="{715C174D-1760-46E5-8709-007A4BD5CAC1}" srcOrd="0" destOrd="0" presId="urn:microsoft.com/office/officeart/2008/layout/LinedList"/>
    <dgm:cxn modelId="{2B1FFBEB-C9A6-4CB3-915F-722F632C176B}" type="presParOf" srcId="{D873F818-486F-446B-BDF1-90CF64C2F1A1}" destId="{143F93DD-F66A-4797-A93B-309904B47A38}" srcOrd="1" destOrd="0" presId="urn:microsoft.com/office/officeart/2008/layout/LinedList"/>
    <dgm:cxn modelId="{5340518A-FCFA-450F-96AA-BC6B19D5FA2F}" type="presParOf" srcId="{DCF006A6-77CC-48B7-B682-08B696864DF8}" destId="{298EBF57-19DB-4369-AADA-E0FCCC7A38CD}" srcOrd="2" destOrd="0" presId="urn:microsoft.com/office/officeart/2008/layout/LinedList"/>
    <dgm:cxn modelId="{5EDBB4BB-DA59-4ED0-8648-5D41E790B522}" type="presParOf" srcId="{DCF006A6-77CC-48B7-B682-08B696864DF8}" destId="{F191471A-60B5-4EB1-8B4D-D30AE081D1CB}" srcOrd="3" destOrd="0" presId="urn:microsoft.com/office/officeart/2008/layout/LinedList"/>
    <dgm:cxn modelId="{72DF80CD-41E6-4CA3-AAFC-7D866C415965}" type="presParOf" srcId="{F191471A-60B5-4EB1-8B4D-D30AE081D1CB}" destId="{ABB9E559-EEE3-4359-AF64-E9D874DD6BB6}" srcOrd="0" destOrd="0" presId="urn:microsoft.com/office/officeart/2008/layout/LinedList"/>
    <dgm:cxn modelId="{5A777D0C-7AC7-4E43-88D1-16CFCDEDD2C1}" type="presParOf" srcId="{F191471A-60B5-4EB1-8B4D-D30AE081D1CB}" destId="{013A0FE0-5E5B-48E4-A2EF-03C35830675B}" srcOrd="1" destOrd="0" presId="urn:microsoft.com/office/officeart/2008/layout/LinedList"/>
    <dgm:cxn modelId="{D8262408-3818-41B5-AF35-646A132C3E65}" type="presParOf" srcId="{DCF006A6-77CC-48B7-B682-08B696864DF8}" destId="{81691096-B13A-469F-91DE-E843E9201757}" srcOrd="4" destOrd="0" presId="urn:microsoft.com/office/officeart/2008/layout/LinedList"/>
    <dgm:cxn modelId="{8BC7B0AA-21D7-4C37-8606-B0FFB5395733}" type="presParOf" srcId="{DCF006A6-77CC-48B7-B682-08B696864DF8}" destId="{C36E8798-6404-4AAF-84D3-E839BB4AD554}" srcOrd="5" destOrd="0" presId="urn:microsoft.com/office/officeart/2008/layout/LinedList"/>
    <dgm:cxn modelId="{A343BBBF-1F74-4950-AAF8-BAA5C66A9D97}" type="presParOf" srcId="{C36E8798-6404-4AAF-84D3-E839BB4AD554}" destId="{2AE91FA0-FBCF-4E4C-AF4F-AA6FB7616067}" srcOrd="0" destOrd="0" presId="urn:microsoft.com/office/officeart/2008/layout/LinedList"/>
    <dgm:cxn modelId="{61196774-58DD-45C5-98E9-5F45A6CC7D66}" type="presParOf" srcId="{C36E8798-6404-4AAF-84D3-E839BB4AD554}" destId="{D97E4779-6242-47FD-8117-32244620FE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F8A4D2-96B2-48C7-A317-2BF4C3377E8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FD00338-C2BA-41D3-92E0-997ECE52AF7E}">
      <dgm:prSet/>
      <dgm:spPr/>
      <dgm:t>
        <a:bodyPr/>
        <a:lstStyle/>
        <a:p>
          <a:r>
            <a:rPr lang="it-IT"/>
            <a:t>Essa indica la velocità alla quale la CPU è in grado di operare</a:t>
          </a:r>
        </a:p>
      </dgm:t>
    </dgm:pt>
    <dgm:pt modelId="{AC128457-67D8-49E1-87A2-6E33E856D695}" type="parTrans" cxnId="{6D9A3EC3-BE2A-45DF-BF73-5F47423807D1}">
      <dgm:prSet/>
      <dgm:spPr/>
      <dgm:t>
        <a:bodyPr/>
        <a:lstStyle/>
        <a:p>
          <a:endParaRPr lang="it-IT"/>
        </a:p>
      </dgm:t>
    </dgm:pt>
    <dgm:pt modelId="{BCCD9AC9-0765-4266-9891-1CA2A6D1C6B6}" type="sibTrans" cxnId="{6D9A3EC3-BE2A-45DF-BF73-5F47423807D1}">
      <dgm:prSet/>
      <dgm:spPr/>
      <dgm:t>
        <a:bodyPr/>
        <a:lstStyle/>
        <a:p>
          <a:endParaRPr lang="it-IT"/>
        </a:p>
      </dgm:t>
    </dgm:pt>
    <dgm:pt modelId="{49165B4C-BD1B-442A-999F-7B920D1BEED2}">
      <dgm:prSet/>
      <dgm:spPr/>
      <dgm:t>
        <a:bodyPr/>
        <a:lstStyle/>
        <a:p>
          <a:r>
            <a:rPr lang="it-IT"/>
            <a:t>Maggiore è la velocità di clock (misurata in Hertz), maggiore è la velocità del processore</a:t>
          </a:r>
        </a:p>
      </dgm:t>
    </dgm:pt>
    <dgm:pt modelId="{426FAEE2-FB47-4E76-9D9F-9A91152D31B5}" type="parTrans" cxnId="{D16EF4D3-A108-4503-9DF6-449C2E5D6B22}">
      <dgm:prSet/>
      <dgm:spPr/>
      <dgm:t>
        <a:bodyPr/>
        <a:lstStyle/>
        <a:p>
          <a:endParaRPr lang="it-IT"/>
        </a:p>
      </dgm:t>
    </dgm:pt>
    <dgm:pt modelId="{0D488970-F29D-4627-ABE1-DC24C29E5065}" type="sibTrans" cxnId="{D16EF4D3-A108-4503-9DF6-449C2E5D6B22}">
      <dgm:prSet/>
      <dgm:spPr/>
      <dgm:t>
        <a:bodyPr/>
        <a:lstStyle/>
        <a:p>
          <a:endParaRPr lang="it-IT"/>
        </a:p>
      </dgm:t>
    </dgm:pt>
    <dgm:pt modelId="{C9A4164F-DAC7-4DF4-A049-690926D16EE6}">
      <dgm:prSet/>
      <dgm:spPr/>
      <dgm:t>
        <a:bodyPr/>
        <a:lstStyle/>
        <a:p>
          <a:r>
            <a:rPr lang="it-IT" dirty="0"/>
            <a:t>Spesso viene chiamata “frequenza” </a:t>
          </a:r>
          <a:r>
            <a:rPr lang="it-IT" dirty="0">
              <a:sym typeface="Wingdings" panose="05000000000000000000" pitchFamily="2" charset="2"/>
            </a:rPr>
            <a:t> 3GHZ vuol dire 3 miliardi di operazioni al secondo </a:t>
          </a:r>
          <a:endParaRPr lang="it-IT" dirty="0"/>
        </a:p>
      </dgm:t>
    </dgm:pt>
    <dgm:pt modelId="{6D9C6552-8DD8-4065-87A1-32F6C40F85F6}" type="parTrans" cxnId="{02E524C1-69C1-4BEA-B3D2-9D6AFF562827}">
      <dgm:prSet/>
      <dgm:spPr/>
      <dgm:t>
        <a:bodyPr/>
        <a:lstStyle/>
        <a:p>
          <a:endParaRPr lang="it-IT"/>
        </a:p>
      </dgm:t>
    </dgm:pt>
    <dgm:pt modelId="{7B9857BF-8EC8-4734-B1EB-54072DD84CB4}" type="sibTrans" cxnId="{02E524C1-69C1-4BEA-B3D2-9D6AFF562827}">
      <dgm:prSet/>
      <dgm:spPr/>
      <dgm:t>
        <a:bodyPr/>
        <a:lstStyle/>
        <a:p>
          <a:endParaRPr lang="it-IT"/>
        </a:p>
      </dgm:t>
    </dgm:pt>
    <dgm:pt modelId="{D0756FD2-4AA0-4E56-8562-392A2AC37A45}" type="pres">
      <dgm:prSet presAssocID="{93F8A4D2-96B2-48C7-A317-2BF4C3377E81}" presName="vert0" presStyleCnt="0">
        <dgm:presLayoutVars>
          <dgm:dir/>
          <dgm:animOne val="branch"/>
          <dgm:animLvl val="lvl"/>
        </dgm:presLayoutVars>
      </dgm:prSet>
      <dgm:spPr/>
    </dgm:pt>
    <dgm:pt modelId="{C227AC4D-2F3D-407B-969E-729558B76141}" type="pres">
      <dgm:prSet presAssocID="{8FD00338-C2BA-41D3-92E0-997ECE52AF7E}" presName="thickLine" presStyleLbl="alignNode1" presStyleIdx="0" presStyleCnt="3"/>
      <dgm:spPr/>
    </dgm:pt>
    <dgm:pt modelId="{668879A4-B547-473C-ADB6-1B95CE034D44}" type="pres">
      <dgm:prSet presAssocID="{8FD00338-C2BA-41D3-92E0-997ECE52AF7E}" presName="horz1" presStyleCnt="0"/>
      <dgm:spPr/>
    </dgm:pt>
    <dgm:pt modelId="{08FE7544-137D-4357-8F39-A3E5AC13C906}" type="pres">
      <dgm:prSet presAssocID="{8FD00338-C2BA-41D3-92E0-997ECE52AF7E}" presName="tx1" presStyleLbl="revTx" presStyleIdx="0" presStyleCnt="3"/>
      <dgm:spPr/>
    </dgm:pt>
    <dgm:pt modelId="{01EFF49A-5E5E-4DAD-AD82-66483FE59F82}" type="pres">
      <dgm:prSet presAssocID="{8FD00338-C2BA-41D3-92E0-997ECE52AF7E}" presName="vert1" presStyleCnt="0"/>
      <dgm:spPr/>
    </dgm:pt>
    <dgm:pt modelId="{23454D81-816F-409A-8CB8-B73FD13038B2}" type="pres">
      <dgm:prSet presAssocID="{49165B4C-BD1B-442A-999F-7B920D1BEED2}" presName="thickLine" presStyleLbl="alignNode1" presStyleIdx="1" presStyleCnt="3"/>
      <dgm:spPr/>
    </dgm:pt>
    <dgm:pt modelId="{FC7D0FB5-49DE-487B-A61A-F8F532EE6B30}" type="pres">
      <dgm:prSet presAssocID="{49165B4C-BD1B-442A-999F-7B920D1BEED2}" presName="horz1" presStyleCnt="0"/>
      <dgm:spPr/>
    </dgm:pt>
    <dgm:pt modelId="{29CCEF2C-7A39-4D07-B0BB-259522447C01}" type="pres">
      <dgm:prSet presAssocID="{49165B4C-BD1B-442A-999F-7B920D1BEED2}" presName="tx1" presStyleLbl="revTx" presStyleIdx="1" presStyleCnt="3"/>
      <dgm:spPr/>
    </dgm:pt>
    <dgm:pt modelId="{60CB99FF-31B0-43C9-B288-D46860F7B496}" type="pres">
      <dgm:prSet presAssocID="{49165B4C-BD1B-442A-999F-7B920D1BEED2}" presName="vert1" presStyleCnt="0"/>
      <dgm:spPr/>
    </dgm:pt>
    <dgm:pt modelId="{AB0C6094-0808-45F8-AD5F-143D955FC17F}" type="pres">
      <dgm:prSet presAssocID="{C9A4164F-DAC7-4DF4-A049-690926D16EE6}" presName="thickLine" presStyleLbl="alignNode1" presStyleIdx="2" presStyleCnt="3"/>
      <dgm:spPr/>
    </dgm:pt>
    <dgm:pt modelId="{54A19BF5-9627-44C4-AE92-443942FA6EEC}" type="pres">
      <dgm:prSet presAssocID="{C9A4164F-DAC7-4DF4-A049-690926D16EE6}" presName="horz1" presStyleCnt="0"/>
      <dgm:spPr/>
    </dgm:pt>
    <dgm:pt modelId="{6D31B2EC-7317-4E39-B1C3-515FA6AF4ECF}" type="pres">
      <dgm:prSet presAssocID="{C9A4164F-DAC7-4DF4-A049-690926D16EE6}" presName="tx1" presStyleLbl="revTx" presStyleIdx="2" presStyleCnt="3"/>
      <dgm:spPr/>
    </dgm:pt>
    <dgm:pt modelId="{CCC2D3D7-6EF6-41CE-AF98-ABB8AA4E7CA9}" type="pres">
      <dgm:prSet presAssocID="{C9A4164F-DAC7-4DF4-A049-690926D16EE6}" presName="vert1" presStyleCnt="0"/>
      <dgm:spPr/>
    </dgm:pt>
  </dgm:ptLst>
  <dgm:cxnLst>
    <dgm:cxn modelId="{318EAD11-C3B2-42FD-9D91-723AC3B04B72}" type="presOf" srcId="{8FD00338-C2BA-41D3-92E0-997ECE52AF7E}" destId="{08FE7544-137D-4357-8F39-A3E5AC13C906}" srcOrd="0" destOrd="0" presId="urn:microsoft.com/office/officeart/2008/layout/LinedList"/>
    <dgm:cxn modelId="{66DD6457-E7FD-4616-B69A-28E7B3632E80}" type="presOf" srcId="{49165B4C-BD1B-442A-999F-7B920D1BEED2}" destId="{29CCEF2C-7A39-4D07-B0BB-259522447C01}" srcOrd="0" destOrd="0" presId="urn:microsoft.com/office/officeart/2008/layout/LinedList"/>
    <dgm:cxn modelId="{BE023478-F4AD-4C74-A14F-F9C2A26E50F4}" type="presOf" srcId="{C9A4164F-DAC7-4DF4-A049-690926D16EE6}" destId="{6D31B2EC-7317-4E39-B1C3-515FA6AF4ECF}" srcOrd="0" destOrd="0" presId="urn:microsoft.com/office/officeart/2008/layout/LinedList"/>
    <dgm:cxn modelId="{0FC776A2-A04F-4C23-930A-D75B0329C040}" type="presOf" srcId="{93F8A4D2-96B2-48C7-A317-2BF4C3377E81}" destId="{D0756FD2-4AA0-4E56-8562-392A2AC37A45}" srcOrd="0" destOrd="0" presId="urn:microsoft.com/office/officeart/2008/layout/LinedList"/>
    <dgm:cxn modelId="{02E524C1-69C1-4BEA-B3D2-9D6AFF562827}" srcId="{93F8A4D2-96B2-48C7-A317-2BF4C3377E81}" destId="{C9A4164F-DAC7-4DF4-A049-690926D16EE6}" srcOrd="2" destOrd="0" parTransId="{6D9C6552-8DD8-4065-87A1-32F6C40F85F6}" sibTransId="{7B9857BF-8EC8-4734-B1EB-54072DD84CB4}"/>
    <dgm:cxn modelId="{6D9A3EC3-BE2A-45DF-BF73-5F47423807D1}" srcId="{93F8A4D2-96B2-48C7-A317-2BF4C3377E81}" destId="{8FD00338-C2BA-41D3-92E0-997ECE52AF7E}" srcOrd="0" destOrd="0" parTransId="{AC128457-67D8-49E1-87A2-6E33E856D695}" sibTransId="{BCCD9AC9-0765-4266-9891-1CA2A6D1C6B6}"/>
    <dgm:cxn modelId="{D16EF4D3-A108-4503-9DF6-449C2E5D6B22}" srcId="{93F8A4D2-96B2-48C7-A317-2BF4C3377E81}" destId="{49165B4C-BD1B-442A-999F-7B920D1BEED2}" srcOrd="1" destOrd="0" parTransId="{426FAEE2-FB47-4E76-9D9F-9A91152D31B5}" sibTransId="{0D488970-F29D-4627-ABE1-DC24C29E5065}"/>
    <dgm:cxn modelId="{64B82ABE-1268-48AD-857D-929035D28B2C}" type="presParOf" srcId="{D0756FD2-4AA0-4E56-8562-392A2AC37A45}" destId="{C227AC4D-2F3D-407B-969E-729558B76141}" srcOrd="0" destOrd="0" presId="urn:microsoft.com/office/officeart/2008/layout/LinedList"/>
    <dgm:cxn modelId="{9DA30401-7C48-488B-A927-DA858DD3C464}" type="presParOf" srcId="{D0756FD2-4AA0-4E56-8562-392A2AC37A45}" destId="{668879A4-B547-473C-ADB6-1B95CE034D44}" srcOrd="1" destOrd="0" presId="urn:microsoft.com/office/officeart/2008/layout/LinedList"/>
    <dgm:cxn modelId="{543C11A0-7D37-4296-8707-A2934FA8E788}" type="presParOf" srcId="{668879A4-B547-473C-ADB6-1B95CE034D44}" destId="{08FE7544-137D-4357-8F39-A3E5AC13C906}" srcOrd="0" destOrd="0" presId="urn:microsoft.com/office/officeart/2008/layout/LinedList"/>
    <dgm:cxn modelId="{96F98861-8B1A-4F6E-BA05-C5D1E1D24A4F}" type="presParOf" srcId="{668879A4-B547-473C-ADB6-1B95CE034D44}" destId="{01EFF49A-5E5E-4DAD-AD82-66483FE59F82}" srcOrd="1" destOrd="0" presId="urn:microsoft.com/office/officeart/2008/layout/LinedList"/>
    <dgm:cxn modelId="{E504FE02-7D06-4AF2-AF7F-B423E351AA1F}" type="presParOf" srcId="{D0756FD2-4AA0-4E56-8562-392A2AC37A45}" destId="{23454D81-816F-409A-8CB8-B73FD13038B2}" srcOrd="2" destOrd="0" presId="urn:microsoft.com/office/officeart/2008/layout/LinedList"/>
    <dgm:cxn modelId="{EDF8D689-9896-428D-AC58-86EBBB1C0C6E}" type="presParOf" srcId="{D0756FD2-4AA0-4E56-8562-392A2AC37A45}" destId="{FC7D0FB5-49DE-487B-A61A-F8F532EE6B30}" srcOrd="3" destOrd="0" presId="urn:microsoft.com/office/officeart/2008/layout/LinedList"/>
    <dgm:cxn modelId="{3416E435-03C3-402B-A4AB-A154D738CD74}" type="presParOf" srcId="{FC7D0FB5-49DE-487B-A61A-F8F532EE6B30}" destId="{29CCEF2C-7A39-4D07-B0BB-259522447C01}" srcOrd="0" destOrd="0" presId="urn:microsoft.com/office/officeart/2008/layout/LinedList"/>
    <dgm:cxn modelId="{DE694A81-5C69-4409-B474-1FA4D3171541}" type="presParOf" srcId="{FC7D0FB5-49DE-487B-A61A-F8F532EE6B30}" destId="{60CB99FF-31B0-43C9-B288-D46860F7B496}" srcOrd="1" destOrd="0" presId="urn:microsoft.com/office/officeart/2008/layout/LinedList"/>
    <dgm:cxn modelId="{B454FBB5-C7BD-499F-9B34-2E252846BDC9}" type="presParOf" srcId="{D0756FD2-4AA0-4E56-8562-392A2AC37A45}" destId="{AB0C6094-0808-45F8-AD5F-143D955FC17F}" srcOrd="4" destOrd="0" presId="urn:microsoft.com/office/officeart/2008/layout/LinedList"/>
    <dgm:cxn modelId="{6015A80F-7D2F-403E-AEED-7D798B3EC89C}" type="presParOf" srcId="{D0756FD2-4AA0-4E56-8562-392A2AC37A45}" destId="{54A19BF5-9627-44C4-AE92-443942FA6EEC}" srcOrd="5" destOrd="0" presId="urn:microsoft.com/office/officeart/2008/layout/LinedList"/>
    <dgm:cxn modelId="{DEF9D076-2167-4C5D-B443-9F680B7B9AD3}" type="presParOf" srcId="{54A19BF5-9627-44C4-AE92-443942FA6EEC}" destId="{6D31B2EC-7317-4E39-B1C3-515FA6AF4ECF}" srcOrd="0" destOrd="0" presId="urn:microsoft.com/office/officeart/2008/layout/LinedList"/>
    <dgm:cxn modelId="{E5B7823D-4B62-4F27-B033-A4DA8F55A2C1}" type="presParOf" srcId="{54A19BF5-9627-44C4-AE92-443942FA6EEC}" destId="{CCC2D3D7-6EF6-41CE-AF98-ABB8AA4E7C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F09F4D-38B2-41B8-A855-6B8C8F7455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5EE6AAA-2174-4F16-BDFE-223B3D544658}">
      <dgm:prSet/>
      <dgm:spPr/>
      <dgm:t>
        <a:bodyPr/>
        <a:lstStyle/>
        <a:p>
          <a:r>
            <a:rPr lang="it-IT"/>
            <a:t>Esso indica il numero di unità di elaborazione di una CPU</a:t>
          </a:r>
        </a:p>
      </dgm:t>
    </dgm:pt>
    <dgm:pt modelId="{0916C495-EA91-4E4F-BC61-063292373ED1}" type="parTrans" cxnId="{C495B68B-916F-4AEA-B168-91D91E726F90}">
      <dgm:prSet/>
      <dgm:spPr/>
      <dgm:t>
        <a:bodyPr/>
        <a:lstStyle/>
        <a:p>
          <a:endParaRPr lang="it-IT"/>
        </a:p>
      </dgm:t>
    </dgm:pt>
    <dgm:pt modelId="{EEC38455-7EB0-49E8-A6E9-0CD6A50AA79F}" type="sibTrans" cxnId="{C495B68B-916F-4AEA-B168-91D91E726F90}">
      <dgm:prSet/>
      <dgm:spPr/>
      <dgm:t>
        <a:bodyPr/>
        <a:lstStyle/>
        <a:p>
          <a:endParaRPr lang="it-IT"/>
        </a:p>
      </dgm:t>
    </dgm:pt>
    <dgm:pt modelId="{6CFEB470-C1ED-4E21-A50C-DEEB075A5967}">
      <dgm:prSet/>
      <dgm:spPr/>
      <dgm:t>
        <a:bodyPr/>
        <a:lstStyle/>
        <a:p>
          <a:r>
            <a:rPr lang="it-IT"/>
            <a:t>In altre parole, se hai un processore quad-core significa che hai 4 unità di elaborazione, ed è quindi come se avessi 4 CPU nel tuo PC</a:t>
          </a:r>
        </a:p>
      </dgm:t>
    </dgm:pt>
    <dgm:pt modelId="{29215570-C1CA-4252-BF8C-542B63EDE1F9}" type="parTrans" cxnId="{7277E9E2-7423-4BAE-821A-D7CD1CA1D950}">
      <dgm:prSet/>
      <dgm:spPr/>
      <dgm:t>
        <a:bodyPr/>
        <a:lstStyle/>
        <a:p>
          <a:endParaRPr lang="it-IT"/>
        </a:p>
      </dgm:t>
    </dgm:pt>
    <dgm:pt modelId="{469CBC71-12A8-4B39-AF0C-76A003831CA3}" type="sibTrans" cxnId="{7277E9E2-7423-4BAE-821A-D7CD1CA1D950}">
      <dgm:prSet/>
      <dgm:spPr/>
      <dgm:t>
        <a:bodyPr/>
        <a:lstStyle/>
        <a:p>
          <a:endParaRPr lang="it-IT"/>
        </a:p>
      </dgm:t>
    </dgm:pt>
    <dgm:pt modelId="{91F7007A-7820-438D-91F4-9EBED0EA4C97}">
      <dgm:prSet/>
      <dgm:spPr/>
      <dgm:t>
        <a:bodyPr/>
        <a:lstStyle/>
        <a:p>
          <a:r>
            <a:rPr lang="it-IT" dirty="0"/>
            <a:t>Maggiore è il numero di core, maggiore è la potenza di calcolo del PC </a:t>
          </a:r>
          <a:r>
            <a:rPr lang="it-IT" dirty="0">
              <a:sym typeface="Wingdings" panose="05000000000000000000" pitchFamily="2" charset="2"/>
            </a:rPr>
            <a:t> FLOPS = #core * clock * FLOPS/ciclo</a:t>
          </a:r>
          <a:endParaRPr lang="it-IT" dirty="0"/>
        </a:p>
      </dgm:t>
    </dgm:pt>
    <dgm:pt modelId="{9DFD5878-02E0-497C-A7E7-82B790D6C9C3}" type="parTrans" cxnId="{4AF210E2-EA6C-42FD-B076-8C35413096CE}">
      <dgm:prSet/>
      <dgm:spPr/>
      <dgm:t>
        <a:bodyPr/>
        <a:lstStyle/>
        <a:p>
          <a:endParaRPr lang="it-IT"/>
        </a:p>
      </dgm:t>
    </dgm:pt>
    <dgm:pt modelId="{062A0990-70CE-411D-9C76-E597E2BEB1AF}" type="sibTrans" cxnId="{4AF210E2-EA6C-42FD-B076-8C35413096CE}">
      <dgm:prSet/>
      <dgm:spPr/>
      <dgm:t>
        <a:bodyPr/>
        <a:lstStyle/>
        <a:p>
          <a:endParaRPr lang="it-IT"/>
        </a:p>
      </dgm:t>
    </dgm:pt>
    <dgm:pt modelId="{23664C1A-E0B1-49DE-86B0-F7A8B2EDB36E}" type="pres">
      <dgm:prSet presAssocID="{1AF09F4D-38B2-41B8-A855-6B8C8F745530}" presName="vert0" presStyleCnt="0">
        <dgm:presLayoutVars>
          <dgm:dir/>
          <dgm:animOne val="branch"/>
          <dgm:animLvl val="lvl"/>
        </dgm:presLayoutVars>
      </dgm:prSet>
      <dgm:spPr/>
    </dgm:pt>
    <dgm:pt modelId="{E8607889-A2F8-4396-BED7-9FA6E482AF2B}" type="pres">
      <dgm:prSet presAssocID="{15EE6AAA-2174-4F16-BDFE-223B3D544658}" presName="thickLine" presStyleLbl="alignNode1" presStyleIdx="0" presStyleCnt="3"/>
      <dgm:spPr/>
    </dgm:pt>
    <dgm:pt modelId="{977489C9-6999-4B1F-B576-97EB353E6234}" type="pres">
      <dgm:prSet presAssocID="{15EE6AAA-2174-4F16-BDFE-223B3D544658}" presName="horz1" presStyleCnt="0"/>
      <dgm:spPr/>
    </dgm:pt>
    <dgm:pt modelId="{D647138A-D78E-43AC-932D-257013E2B004}" type="pres">
      <dgm:prSet presAssocID="{15EE6AAA-2174-4F16-BDFE-223B3D544658}" presName="tx1" presStyleLbl="revTx" presStyleIdx="0" presStyleCnt="3"/>
      <dgm:spPr/>
    </dgm:pt>
    <dgm:pt modelId="{D5ED98B8-EB88-40CA-A4D4-9561D5D29515}" type="pres">
      <dgm:prSet presAssocID="{15EE6AAA-2174-4F16-BDFE-223B3D544658}" presName="vert1" presStyleCnt="0"/>
      <dgm:spPr/>
    </dgm:pt>
    <dgm:pt modelId="{0154537D-A2C5-4CE4-9F8C-DD5FD6ABD17D}" type="pres">
      <dgm:prSet presAssocID="{6CFEB470-C1ED-4E21-A50C-DEEB075A5967}" presName="thickLine" presStyleLbl="alignNode1" presStyleIdx="1" presStyleCnt="3"/>
      <dgm:spPr/>
    </dgm:pt>
    <dgm:pt modelId="{CE19FE23-7D4B-400B-BFDB-E9AAAB216BB4}" type="pres">
      <dgm:prSet presAssocID="{6CFEB470-C1ED-4E21-A50C-DEEB075A5967}" presName="horz1" presStyleCnt="0"/>
      <dgm:spPr/>
    </dgm:pt>
    <dgm:pt modelId="{5E0A15FF-F21F-46C5-980A-283ADE6CD765}" type="pres">
      <dgm:prSet presAssocID="{6CFEB470-C1ED-4E21-A50C-DEEB075A5967}" presName="tx1" presStyleLbl="revTx" presStyleIdx="1" presStyleCnt="3"/>
      <dgm:spPr/>
    </dgm:pt>
    <dgm:pt modelId="{EDA53AD4-7DB4-4098-A854-3B71242F1EAB}" type="pres">
      <dgm:prSet presAssocID="{6CFEB470-C1ED-4E21-A50C-DEEB075A5967}" presName="vert1" presStyleCnt="0"/>
      <dgm:spPr/>
    </dgm:pt>
    <dgm:pt modelId="{02D3C0EC-74B6-4CEA-B725-9F37E65880A9}" type="pres">
      <dgm:prSet presAssocID="{91F7007A-7820-438D-91F4-9EBED0EA4C97}" presName="thickLine" presStyleLbl="alignNode1" presStyleIdx="2" presStyleCnt="3"/>
      <dgm:spPr/>
    </dgm:pt>
    <dgm:pt modelId="{CBA69420-3371-4ECD-AAA4-5DAD846F3BCE}" type="pres">
      <dgm:prSet presAssocID="{91F7007A-7820-438D-91F4-9EBED0EA4C97}" presName="horz1" presStyleCnt="0"/>
      <dgm:spPr/>
    </dgm:pt>
    <dgm:pt modelId="{3DA4795F-2E0E-48DC-A715-5DD17868ACFF}" type="pres">
      <dgm:prSet presAssocID="{91F7007A-7820-438D-91F4-9EBED0EA4C97}" presName="tx1" presStyleLbl="revTx" presStyleIdx="2" presStyleCnt="3"/>
      <dgm:spPr/>
    </dgm:pt>
    <dgm:pt modelId="{7E2C6521-ABFB-4FAB-B2D5-F563AD70313C}" type="pres">
      <dgm:prSet presAssocID="{91F7007A-7820-438D-91F4-9EBED0EA4C97}" presName="vert1" presStyleCnt="0"/>
      <dgm:spPr/>
    </dgm:pt>
  </dgm:ptLst>
  <dgm:cxnLst>
    <dgm:cxn modelId="{48A3CC01-DCD0-4A38-9F9F-C0F1AADA67FC}" type="presOf" srcId="{6CFEB470-C1ED-4E21-A50C-DEEB075A5967}" destId="{5E0A15FF-F21F-46C5-980A-283ADE6CD765}" srcOrd="0" destOrd="0" presId="urn:microsoft.com/office/officeart/2008/layout/LinedList"/>
    <dgm:cxn modelId="{762B0F2F-9761-4413-9090-BC131F9CA173}" type="presOf" srcId="{15EE6AAA-2174-4F16-BDFE-223B3D544658}" destId="{D647138A-D78E-43AC-932D-257013E2B004}" srcOrd="0" destOrd="0" presId="urn:microsoft.com/office/officeart/2008/layout/LinedList"/>
    <dgm:cxn modelId="{730FD746-0109-41B6-9D2F-E12B1152F10D}" type="presOf" srcId="{91F7007A-7820-438D-91F4-9EBED0EA4C97}" destId="{3DA4795F-2E0E-48DC-A715-5DD17868ACFF}" srcOrd="0" destOrd="0" presId="urn:microsoft.com/office/officeart/2008/layout/LinedList"/>
    <dgm:cxn modelId="{C495B68B-916F-4AEA-B168-91D91E726F90}" srcId="{1AF09F4D-38B2-41B8-A855-6B8C8F745530}" destId="{15EE6AAA-2174-4F16-BDFE-223B3D544658}" srcOrd="0" destOrd="0" parTransId="{0916C495-EA91-4E4F-BC61-063292373ED1}" sibTransId="{EEC38455-7EB0-49E8-A6E9-0CD6A50AA79F}"/>
    <dgm:cxn modelId="{04921D90-F2B6-49AC-B635-87791A09B8A1}" type="presOf" srcId="{1AF09F4D-38B2-41B8-A855-6B8C8F745530}" destId="{23664C1A-E0B1-49DE-86B0-F7A8B2EDB36E}" srcOrd="0" destOrd="0" presId="urn:microsoft.com/office/officeart/2008/layout/LinedList"/>
    <dgm:cxn modelId="{4AF210E2-EA6C-42FD-B076-8C35413096CE}" srcId="{1AF09F4D-38B2-41B8-A855-6B8C8F745530}" destId="{91F7007A-7820-438D-91F4-9EBED0EA4C97}" srcOrd="2" destOrd="0" parTransId="{9DFD5878-02E0-497C-A7E7-82B790D6C9C3}" sibTransId="{062A0990-70CE-411D-9C76-E597E2BEB1AF}"/>
    <dgm:cxn modelId="{7277E9E2-7423-4BAE-821A-D7CD1CA1D950}" srcId="{1AF09F4D-38B2-41B8-A855-6B8C8F745530}" destId="{6CFEB470-C1ED-4E21-A50C-DEEB075A5967}" srcOrd="1" destOrd="0" parTransId="{29215570-C1CA-4252-BF8C-542B63EDE1F9}" sibTransId="{469CBC71-12A8-4B39-AF0C-76A003831CA3}"/>
    <dgm:cxn modelId="{4918A97F-7356-4C6B-850E-E92B35741285}" type="presParOf" srcId="{23664C1A-E0B1-49DE-86B0-F7A8B2EDB36E}" destId="{E8607889-A2F8-4396-BED7-9FA6E482AF2B}" srcOrd="0" destOrd="0" presId="urn:microsoft.com/office/officeart/2008/layout/LinedList"/>
    <dgm:cxn modelId="{16BDD7B6-783B-4F88-848E-82C36DC3F4EF}" type="presParOf" srcId="{23664C1A-E0B1-49DE-86B0-F7A8B2EDB36E}" destId="{977489C9-6999-4B1F-B576-97EB353E6234}" srcOrd="1" destOrd="0" presId="urn:microsoft.com/office/officeart/2008/layout/LinedList"/>
    <dgm:cxn modelId="{65C15E52-1D9A-4951-84EA-AED8EA082ABE}" type="presParOf" srcId="{977489C9-6999-4B1F-B576-97EB353E6234}" destId="{D647138A-D78E-43AC-932D-257013E2B004}" srcOrd="0" destOrd="0" presId="urn:microsoft.com/office/officeart/2008/layout/LinedList"/>
    <dgm:cxn modelId="{6ADF2527-4F40-4E78-B0CD-ECB9ED410EA2}" type="presParOf" srcId="{977489C9-6999-4B1F-B576-97EB353E6234}" destId="{D5ED98B8-EB88-40CA-A4D4-9561D5D29515}" srcOrd="1" destOrd="0" presId="urn:microsoft.com/office/officeart/2008/layout/LinedList"/>
    <dgm:cxn modelId="{66A35AC4-1F04-4316-815F-2EE0942FFDB1}" type="presParOf" srcId="{23664C1A-E0B1-49DE-86B0-F7A8B2EDB36E}" destId="{0154537D-A2C5-4CE4-9F8C-DD5FD6ABD17D}" srcOrd="2" destOrd="0" presId="urn:microsoft.com/office/officeart/2008/layout/LinedList"/>
    <dgm:cxn modelId="{9E0AFDD3-B557-450D-A679-821A272499FE}" type="presParOf" srcId="{23664C1A-E0B1-49DE-86B0-F7A8B2EDB36E}" destId="{CE19FE23-7D4B-400B-BFDB-E9AAAB216BB4}" srcOrd="3" destOrd="0" presId="urn:microsoft.com/office/officeart/2008/layout/LinedList"/>
    <dgm:cxn modelId="{83E3CB9C-5ADE-421B-BFE1-975F678C0047}" type="presParOf" srcId="{CE19FE23-7D4B-400B-BFDB-E9AAAB216BB4}" destId="{5E0A15FF-F21F-46C5-980A-283ADE6CD765}" srcOrd="0" destOrd="0" presId="urn:microsoft.com/office/officeart/2008/layout/LinedList"/>
    <dgm:cxn modelId="{3179FB95-3657-4C43-982F-50720CBE55B5}" type="presParOf" srcId="{CE19FE23-7D4B-400B-BFDB-E9AAAB216BB4}" destId="{EDA53AD4-7DB4-4098-A854-3B71242F1EAB}" srcOrd="1" destOrd="0" presId="urn:microsoft.com/office/officeart/2008/layout/LinedList"/>
    <dgm:cxn modelId="{9E74B099-B245-4018-B0F6-85B98BF6DA65}" type="presParOf" srcId="{23664C1A-E0B1-49DE-86B0-F7A8B2EDB36E}" destId="{02D3C0EC-74B6-4CEA-B725-9F37E65880A9}" srcOrd="4" destOrd="0" presId="urn:microsoft.com/office/officeart/2008/layout/LinedList"/>
    <dgm:cxn modelId="{DD5B514A-77E9-4F4F-9D7D-6496ACF74C38}" type="presParOf" srcId="{23664C1A-E0B1-49DE-86B0-F7A8B2EDB36E}" destId="{CBA69420-3371-4ECD-AAA4-5DAD846F3BCE}" srcOrd="5" destOrd="0" presId="urn:microsoft.com/office/officeart/2008/layout/LinedList"/>
    <dgm:cxn modelId="{F237170B-2C62-4986-ADB3-BDAA970D97B4}" type="presParOf" srcId="{CBA69420-3371-4ECD-AAA4-5DAD846F3BCE}" destId="{3DA4795F-2E0E-48DC-A715-5DD17868ACFF}" srcOrd="0" destOrd="0" presId="urn:microsoft.com/office/officeart/2008/layout/LinedList"/>
    <dgm:cxn modelId="{429B5A81-F2FB-4330-8223-D284900A2EED}" type="presParOf" srcId="{CBA69420-3371-4ECD-AAA4-5DAD846F3BCE}" destId="{7E2C6521-ABFB-4FAB-B2D5-F563AD7031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F815C84-C5C5-48C4-B86C-2E2568FDD5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3811328-9695-4689-90C9-CE9C412B751B}">
      <dgm:prSet/>
      <dgm:spPr/>
      <dgm:t>
        <a:bodyPr/>
        <a:lstStyle/>
        <a:p>
          <a:r>
            <a:rPr lang="it-IT"/>
            <a:t>Essa è un tipo di memoria presente nella CPU, ed è di piccole dimensioni</a:t>
          </a:r>
        </a:p>
      </dgm:t>
    </dgm:pt>
    <dgm:pt modelId="{977FECC5-B133-4872-ABB0-0F8A800B1F5A}" type="parTrans" cxnId="{9D6FAEF4-9CA5-4E39-8C05-0FC74285EAB3}">
      <dgm:prSet/>
      <dgm:spPr/>
      <dgm:t>
        <a:bodyPr/>
        <a:lstStyle/>
        <a:p>
          <a:endParaRPr lang="it-IT"/>
        </a:p>
      </dgm:t>
    </dgm:pt>
    <dgm:pt modelId="{90DC472A-9FB6-4A00-9EE3-4B09F7CF5E3D}" type="sibTrans" cxnId="{9D6FAEF4-9CA5-4E39-8C05-0FC74285EAB3}">
      <dgm:prSet/>
      <dgm:spPr/>
      <dgm:t>
        <a:bodyPr/>
        <a:lstStyle/>
        <a:p>
          <a:endParaRPr lang="it-IT"/>
        </a:p>
      </dgm:t>
    </dgm:pt>
    <dgm:pt modelId="{2B1933D9-7678-4AAB-8FCE-1AE14625E6FD}">
      <dgm:prSet/>
      <dgm:spPr/>
      <dgm:t>
        <a:bodyPr/>
        <a:lstStyle/>
        <a:p>
          <a:r>
            <a:rPr lang="it-IT"/>
            <a:t>Questa serve ad immagazzinare una piccola quantità di dati ai quali si accede più frequentemente, in modo da poterli elaborare più velocemente del solito</a:t>
          </a:r>
        </a:p>
      </dgm:t>
    </dgm:pt>
    <dgm:pt modelId="{A4F6BC94-EE6B-4828-A967-56AB34C71EB3}" type="parTrans" cxnId="{8B24AD73-F72D-4ED9-9469-5A5925C2317B}">
      <dgm:prSet/>
      <dgm:spPr/>
      <dgm:t>
        <a:bodyPr/>
        <a:lstStyle/>
        <a:p>
          <a:endParaRPr lang="it-IT"/>
        </a:p>
      </dgm:t>
    </dgm:pt>
    <dgm:pt modelId="{232BF9DE-2B23-4F4C-AB4E-09B8F004DDB3}" type="sibTrans" cxnId="{8B24AD73-F72D-4ED9-9469-5A5925C2317B}">
      <dgm:prSet/>
      <dgm:spPr/>
      <dgm:t>
        <a:bodyPr/>
        <a:lstStyle/>
        <a:p>
          <a:endParaRPr lang="it-IT"/>
        </a:p>
      </dgm:t>
    </dgm:pt>
    <dgm:pt modelId="{39087EC7-2B15-497A-A1C2-4B5CE7B1D9AB}">
      <dgm:prSet/>
      <dgm:spPr/>
      <dgm:t>
        <a:bodyPr/>
        <a:lstStyle/>
        <a:p>
          <a:r>
            <a:rPr lang="it-IT" dirty="0"/>
            <a:t>Maggiore è la cache, più dati ad accesso immediato ci potrò salvare</a:t>
          </a:r>
        </a:p>
      </dgm:t>
    </dgm:pt>
    <dgm:pt modelId="{85915BD0-6D07-4298-9C17-3BE0486A4CA0}" type="parTrans" cxnId="{515DA8BE-91EA-41B5-A612-D5C08922D3ED}">
      <dgm:prSet/>
      <dgm:spPr/>
      <dgm:t>
        <a:bodyPr/>
        <a:lstStyle/>
        <a:p>
          <a:endParaRPr lang="it-IT"/>
        </a:p>
      </dgm:t>
    </dgm:pt>
    <dgm:pt modelId="{845974E6-3036-48A4-88D3-0785D5AEE3F8}" type="sibTrans" cxnId="{515DA8BE-91EA-41B5-A612-D5C08922D3ED}">
      <dgm:prSet/>
      <dgm:spPr/>
      <dgm:t>
        <a:bodyPr/>
        <a:lstStyle/>
        <a:p>
          <a:endParaRPr lang="it-IT"/>
        </a:p>
      </dgm:t>
    </dgm:pt>
    <dgm:pt modelId="{AE986B74-9D5F-4719-988E-8BEC424DAE9F}" type="pres">
      <dgm:prSet presAssocID="{DF815C84-C5C5-48C4-B86C-2E2568FDD59B}" presName="vert0" presStyleCnt="0">
        <dgm:presLayoutVars>
          <dgm:dir/>
          <dgm:animOne val="branch"/>
          <dgm:animLvl val="lvl"/>
        </dgm:presLayoutVars>
      </dgm:prSet>
      <dgm:spPr/>
    </dgm:pt>
    <dgm:pt modelId="{C54667A9-78AD-4169-9686-23F5CF4F0101}" type="pres">
      <dgm:prSet presAssocID="{53811328-9695-4689-90C9-CE9C412B751B}" presName="thickLine" presStyleLbl="alignNode1" presStyleIdx="0" presStyleCnt="3"/>
      <dgm:spPr/>
    </dgm:pt>
    <dgm:pt modelId="{7D040AB3-AD1F-4CBB-9AB0-658C5EE0125A}" type="pres">
      <dgm:prSet presAssocID="{53811328-9695-4689-90C9-CE9C412B751B}" presName="horz1" presStyleCnt="0"/>
      <dgm:spPr/>
    </dgm:pt>
    <dgm:pt modelId="{901845D5-4DFF-4E00-8BB9-8882466EB81F}" type="pres">
      <dgm:prSet presAssocID="{53811328-9695-4689-90C9-CE9C412B751B}" presName="tx1" presStyleLbl="revTx" presStyleIdx="0" presStyleCnt="3"/>
      <dgm:spPr/>
    </dgm:pt>
    <dgm:pt modelId="{126E38B5-B838-448C-9BFC-44139C5F8772}" type="pres">
      <dgm:prSet presAssocID="{53811328-9695-4689-90C9-CE9C412B751B}" presName="vert1" presStyleCnt="0"/>
      <dgm:spPr/>
    </dgm:pt>
    <dgm:pt modelId="{67D37374-82DA-45D4-A158-0909E97B648D}" type="pres">
      <dgm:prSet presAssocID="{2B1933D9-7678-4AAB-8FCE-1AE14625E6FD}" presName="thickLine" presStyleLbl="alignNode1" presStyleIdx="1" presStyleCnt="3"/>
      <dgm:spPr/>
    </dgm:pt>
    <dgm:pt modelId="{96AA3B17-F8E0-4737-B9A9-5B23DE4C5257}" type="pres">
      <dgm:prSet presAssocID="{2B1933D9-7678-4AAB-8FCE-1AE14625E6FD}" presName="horz1" presStyleCnt="0"/>
      <dgm:spPr/>
    </dgm:pt>
    <dgm:pt modelId="{312395A3-BEB5-4746-BD79-4610F7E27EF1}" type="pres">
      <dgm:prSet presAssocID="{2B1933D9-7678-4AAB-8FCE-1AE14625E6FD}" presName="tx1" presStyleLbl="revTx" presStyleIdx="1" presStyleCnt="3"/>
      <dgm:spPr/>
    </dgm:pt>
    <dgm:pt modelId="{11252AAA-1C53-4307-86D6-A4C1DC80ACC1}" type="pres">
      <dgm:prSet presAssocID="{2B1933D9-7678-4AAB-8FCE-1AE14625E6FD}" presName="vert1" presStyleCnt="0"/>
      <dgm:spPr/>
    </dgm:pt>
    <dgm:pt modelId="{13157E42-F50F-4CDA-9736-29D5BE8B0ABD}" type="pres">
      <dgm:prSet presAssocID="{39087EC7-2B15-497A-A1C2-4B5CE7B1D9AB}" presName="thickLine" presStyleLbl="alignNode1" presStyleIdx="2" presStyleCnt="3"/>
      <dgm:spPr/>
    </dgm:pt>
    <dgm:pt modelId="{CDEE6B87-612C-4024-B0ED-12231E1AD993}" type="pres">
      <dgm:prSet presAssocID="{39087EC7-2B15-497A-A1C2-4B5CE7B1D9AB}" presName="horz1" presStyleCnt="0"/>
      <dgm:spPr/>
    </dgm:pt>
    <dgm:pt modelId="{F7C04B1B-83F6-4C86-9B6C-AD51651ED398}" type="pres">
      <dgm:prSet presAssocID="{39087EC7-2B15-497A-A1C2-4B5CE7B1D9AB}" presName="tx1" presStyleLbl="revTx" presStyleIdx="2" presStyleCnt="3"/>
      <dgm:spPr/>
    </dgm:pt>
    <dgm:pt modelId="{032D20C5-AD86-4532-8EAB-E13A6C5AC6D9}" type="pres">
      <dgm:prSet presAssocID="{39087EC7-2B15-497A-A1C2-4B5CE7B1D9AB}" presName="vert1" presStyleCnt="0"/>
      <dgm:spPr/>
    </dgm:pt>
  </dgm:ptLst>
  <dgm:cxnLst>
    <dgm:cxn modelId="{FF50D21D-F3A0-4E83-A6A2-8E6CE929DE96}" type="presOf" srcId="{39087EC7-2B15-497A-A1C2-4B5CE7B1D9AB}" destId="{F7C04B1B-83F6-4C86-9B6C-AD51651ED398}" srcOrd="0" destOrd="0" presId="urn:microsoft.com/office/officeart/2008/layout/LinedList"/>
    <dgm:cxn modelId="{93318469-9239-4469-8542-CB5BF05803B0}" type="presOf" srcId="{2B1933D9-7678-4AAB-8FCE-1AE14625E6FD}" destId="{312395A3-BEB5-4746-BD79-4610F7E27EF1}" srcOrd="0" destOrd="0" presId="urn:microsoft.com/office/officeart/2008/layout/LinedList"/>
    <dgm:cxn modelId="{8B24AD73-F72D-4ED9-9469-5A5925C2317B}" srcId="{DF815C84-C5C5-48C4-B86C-2E2568FDD59B}" destId="{2B1933D9-7678-4AAB-8FCE-1AE14625E6FD}" srcOrd="1" destOrd="0" parTransId="{A4F6BC94-EE6B-4828-A967-56AB34C71EB3}" sibTransId="{232BF9DE-2B23-4F4C-AB4E-09B8F004DDB3}"/>
    <dgm:cxn modelId="{5E55059E-4CA6-40B2-B408-985928B8D160}" type="presOf" srcId="{53811328-9695-4689-90C9-CE9C412B751B}" destId="{901845D5-4DFF-4E00-8BB9-8882466EB81F}" srcOrd="0" destOrd="0" presId="urn:microsoft.com/office/officeart/2008/layout/LinedList"/>
    <dgm:cxn modelId="{515DA8BE-91EA-41B5-A612-D5C08922D3ED}" srcId="{DF815C84-C5C5-48C4-B86C-2E2568FDD59B}" destId="{39087EC7-2B15-497A-A1C2-4B5CE7B1D9AB}" srcOrd="2" destOrd="0" parTransId="{85915BD0-6D07-4298-9C17-3BE0486A4CA0}" sibTransId="{845974E6-3036-48A4-88D3-0785D5AEE3F8}"/>
    <dgm:cxn modelId="{226404CB-6308-4DCC-B9AD-EE5B46D12D41}" type="presOf" srcId="{DF815C84-C5C5-48C4-B86C-2E2568FDD59B}" destId="{AE986B74-9D5F-4719-988E-8BEC424DAE9F}" srcOrd="0" destOrd="0" presId="urn:microsoft.com/office/officeart/2008/layout/LinedList"/>
    <dgm:cxn modelId="{9D6FAEF4-9CA5-4E39-8C05-0FC74285EAB3}" srcId="{DF815C84-C5C5-48C4-B86C-2E2568FDD59B}" destId="{53811328-9695-4689-90C9-CE9C412B751B}" srcOrd="0" destOrd="0" parTransId="{977FECC5-B133-4872-ABB0-0F8A800B1F5A}" sibTransId="{90DC472A-9FB6-4A00-9EE3-4B09F7CF5E3D}"/>
    <dgm:cxn modelId="{BCC15D0C-0C27-493E-90AA-97C46BA87232}" type="presParOf" srcId="{AE986B74-9D5F-4719-988E-8BEC424DAE9F}" destId="{C54667A9-78AD-4169-9686-23F5CF4F0101}" srcOrd="0" destOrd="0" presId="urn:microsoft.com/office/officeart/2008/layout/LinedList"/>
    <dgm:cxn modelId="{B1AD6D9E-08C3-4900-8493-6A04874C94CE}" type="presParOf" srcId="{AE986B74-9D5F-4719-988E-8BEC424DAE9F}" destId="{7D040AB3-AD1F-4CBB-9AB0-658C5EE0125A}" srcOrd="1" destOrd="0" presId="urn:microsoft.com/office/officeart/2008/layout/LinedList"/>
    <dgm:cxn modelId="{8A990B69-E829-400C-8B12-BC621A77ECBB}" type="presParOf" srcId="{7D040AB3-AD1F-4CBB-9AB0-658C5EE0125A}" destId="{901845D5-4DFF-4E00-8BB9-8882466EB81F}" srcOrd="0" destOrd="0" presId="urn:microsoft.com/office/officeart/2008/layout/LinedList"/>
    <dgm:cxn modelId="{89E8B00D-7257-4668-A125-BDE9BA9436DF}" type="presParOf" srcId="{7D040AB3-AD1F-4CBB-9AB0-658C5EE0125A}" destId="{126E38B5-B838-448C-9BFC-44139C5F8772}" srcOrd="1" destOrd="0" presId="urn:microsoft.com/office/officeart/2008/layout/LinedList"/>
    <dgm:cxn modelId="{F0413A7F-C0C7-4EDF-AB51-6077A423D1ED}" type="presParOf" srcId="{AE986B74-9D5F-4719-988E-8BEC424DAE9F}" destId="{67D37374-82DA-45D4-A158-0909E97B648D}" srcOrd="2" destOrd="0" presId="urn:microsoft.com/office/officeart/2008/layout/LinedList"/>
    <dgm:cxn modelId="{01C41968-6AE6-4B05-BCB7-23F56B293506}" type="presParOf" srcId="{AE986B74-9D5F-4719-988E-8BEC424DAE9F}" destId="{96AA3B17-F8E0-4737-B9A9-5B23DE4C5257}" srcOrd="3" destOrd="0" presId="urn:microsoft.com/office/officeart/2008/layout/LinedList"/>
    <dgm:cxn modelId="{77C4DE65-3921-4BE4-9649-85EA817EBDA8}" type="presParOf" srcId="{96AA3B17-F8E0-4737-B9A9-5B23DE4C5257}" destId="{312395A3-BEB5-4746-BD79-4610F7E27EF1}" srcOrd="0" destOrd="0" presId="urn:microsoft.com/office/officeart/2008/layout/LinedList"/>
    <dgm:cxn modelId="{0AB30938-70CB-4356-AF54-5913817855B7}" type="presParOf" srcId="{96AA3B17-F8E0-4737-B9A9-5B23DE4C5257}" destId="{11252AAA-1C53-4307-86D6-A4C1DC80ACC1}" srcOrd="1" destOrd="0" presId="urn:microsoft.com/office/officeart/2008/layout/LinedList"/>
    <dgm:cxn modelId="{BFCDE12C-9F2E-4DAB-9290-C1519AE58DB1}" type="presParOf" srcId="{AE986B74-9D5F-4719-988E-8BEC424DAE9F}" destId="{13157E42-F50F-4CDA-9736-29D5BE8B0ABD}" srcOrd="4" destOrd="0" presId="urn:microsoft.com/office/officeart/2008/layout/LinedList"/>
    <dgm:cxn modelId="{AB8F2B5C-51BB-4501-9C9F-EAE644ABD901}" type="presParOf" srcId="{AE986B74-9D5F-4719-988E-8BEC424DAE9F}" destId="{CDEE6B87-612C-4024-B0ED-12231E1AD993}" srcOrd="5" destOrd="0" presId="urn:microsoft.com/office/officeart/2008/layout/LinedList"/>
    <dgm:cxn modelId="{EA003181-4837-40CC-9323-BFDE7F1FDD0A}" type="presParOf" srcId="{CDEE6B87-612C-4024-B0ED-12231E1AD993}" destId="{F7C04B1B-83F6-4C86-9B6C-AD51651ED398}" srcOrd="0" destOrd="0" presId="urn:microsoft.com/office/officeart/2008/layout/LinedList"/>
    <dgm:cxn modelId="{73FC0BED-03E7-4113-8F91-6C30486F8CB3}" type="presParOf" srcId="{CDEE6B87-612C-4024-B0ED-12231E1AD993}" destId="{032D20C5-AD86-4532-8EAB-E13A6C5AC6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E0DD075-9DCD-4612-8F08-ED502C8C3B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8739A4F-4BCC-4917-9EA5-2A0C721D5342}">
      <dgm:prSet/>
      <dgm:spPr/>
      <dgm:t>
        <a:bodyPr/>
        <a:lstStyle/>
        <a:p>
          <a:r>
            <a:rPr lang="it-IT" dirty="0"/>
            <a:t>Esso indica la quantità di calore dissipata dalla CPU, che dovrà poi essere smaltita dal dissipatore ed alimentato (es. 65W)</a:t>
          </a:r>
        </a:p>
      </dgm:t>
    </dgm:pt>
    <dgm:pt modelId="{A1F33CEF-ECE0-4DFC-A676-04EFD8A71C52}" type="parTrans" cxnId="{A3B68674-BA5C-408F-8605-D658CD0DE5DF}">
      <dgm:prSet/>
      <dgm:spPr/>
      <dgm:t>
        <a:bodyPr/>
        <a:lstStyle/>
        <a:p>
          <a:endParaRPr lang="it-IT"/>
        </a:p>
      </dgm:t>
    </dgm:pt>
    <dgm:pt modelId="{E8A353F3-A4BA-424E-A26C-3CFC06B45AF8}" type="sibTrans" cxnId="{A3B68674-BA5C-408F-8605-D658CD0DE5DF}">
      <dgm:prSet/>
      <dgm:spPr/>
      <dgm:t>
        <a:bodyPr/>
        <a:lstStyle/>
        <a:p>
          <a:endParaRPr lang="it-IT"/>
        </a:p>
      </dgm:t>
    </dgm:pt>
    <dgm:pt modelId="{3ACFC001-D600-4B43-B3BA-1F38694DB4F7}" type="pres">
      <dgm:prSet presAssocID="{0E0DD075-9DCD-4612-8F08-ED502C8C3B8A}" presName="vert0" presStyleCnt="0">
        <dgm:presLayoutVars>
          <dgm:dir/>
          <dgm:animOne val="branch"/>
          <dgm:animLvl val="lvl"/>
        </dgm:presLayoutVars>
      </dgm:prSet>
      <dgm:spPr/>
    </dgm:pt>
    <dgm:pt modelId="{E52E6778-1644-4EA9-B33B-24D884370CCF}" type="pres">
      <dgm:prSet presAssocID="{A8739A4F-4BCC-4917-9EA5-2A0C721D5342}" presName="thickLine" presStyleLbl="alignNode1" presStyleIdx="0" presStyleCnt="1"/>
      <dgm:spPr/>
    </dgm:pt>
    <dgm:pt modelId="{B4AA6F18-0AD5-452F-9D42-3E3EAE9F6E9A}" type="pres">
      <dgm:prSet presAssocID="{A8739A4F-4BCC-4917-9EA5-2A0C721D5342}" presName="horz1" presStyleCnt="0"/>
      <dgm:spPr/>
    </dgm:pt>
    <dgm:pt modelId="{142D9E7A-5AAE-40FA-BD3A-FA389A3AA950}" type="pres">
      <dgm:prSet presAssocID="{A8739A4F-4BCC-4917-9EA5-2A0C721D5342}" presName="tx1" presStyleLbl="revTx" presStyleIdx="0" presStyleCnt="1"/>
      <dgm:spPr/>
    </dgm:pt>
    <dgm:pt modelId="{AA475A6C-3CD1-4DD0-A367-19682C5E69BA}" type="pres">
      <dgm:prSet presAssocID="{A8739A4F-4BCC-4917-9EA5-2A0C721D5342}" presName="vert1" presStyleCnt="0"/>
      <dgm:spPr/>
    </dgm:pt>
  </dgm:ptLst>
  <dgm:cxnLst>
    <dgm:cxn modelId="{89C4264F-9B8E-477E-BF79-B33D2B952A09}" type="presOf" srcId="{0E0DD075-9DCD-4612-8F08-ED502C8C3B8A}" destId="{3ACFC001-D600-4B43-B3BA-1F38694DB4F7}" srcOrd="0" destOrd="0" presId="urn:microsoft.com/office/officeart/2008/layout/LinedList"/>
    <dgm:cxn modelId="{A3B68674-BA5C-408F-8605-D658CD0DE5DF}" srcId="{0E0DD075-9DCD-4612-8F08-ED502C8C3B8A}" destId="{A8739A4F-4BCC-4917-9EA5-2A0C721D5342}" srcOrd="0" destOrd="0" parTransId="{A1F33CEF-ECE0-4DFC-A676-04EFD8A71C52}" sibTransId="{E8A353F3-A4BA-424E-A26C-3CFC06B45AF8}"/>
    <dgm:cxn modelId="{C2CEE6C2-D0D1-41B4-BD25-225452863F43}" type="presOf" srcId="{A8739A4F-4BCC-4917-9EA5-2A0C721D5342}" destId="{142D9E7A-5AAE-40FA-BD3A-FA389A3AA950}" srcOrd="0" destOrd="0" presId="urn:microsoft.com/office/officeart/2008/layout/LinedList"/>
    <dgm:cxn modelId="{576314E1-CFC2-4C72-8209-E104928575EB}" type="presParOf" srcId="{3ACFC001-D600-4B43-B3BA-1F38694DB4F7}" destId="{E52E6778-1644-4EA9-B33B-24D884370CCF}" srcOrd="0" destOrd="0" presId="urn:microsoft.com/office/officeart/2008/layout/LinedList"/>
    <dgm:cxn modelId="{7AAA92FE-8D97-4F4C-A177-ECD3895AE9E7}" type="presParOf" srcId="{3ACFC001-D600-4B43-B3BA-1F38694DB4F7}" destId="{B4AA6F18-0AD5-452F-9D42-3E3EAE9F6E9A}" srcOrd="1" destOrd="0" presId="urn:microsoft.com/office/officeart/2008/layout/LinedList"/>
    <dgm:cxn modelId="{F7F98BAD-A672-43A7-92D1-49B012155D41}" type="presParOf" srcId="{B4AA6F18-0AD5-452F-9D42-3E3EAE9F6E9A}" destId="{142D9E7A-5AAE-40FA-BD3A-FA389A3AA950}" srcOrd="0" destOrd="0" presId="urn:microsoft.com/office/officeart/2008/layout/LinedList"/>
    <dgm:cxn modelId="{C77FB259-AF8A-42E0-B2D2-E1193393EDEA}" type="presParOf" srcId="{B4AA6F18-0AD5-452F-9D42-3E3EAE9F6E9A}" destId="{AA475A6C-3CD1-4DD0-A367-19682C5E69B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1B8B05E-83BC-4FFB-96A4-CB39598804C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432BD5A-F3B0-4AF5-8AAD-E48E7AFFEB05}">
      <dgm:prSet/>
      <dgm:spPr/>
      <dgm:t>
        <a:bodyPr/>
        <a:lstStyle/>
        <a:p>
          <a:r>
            <a:rPr lang="it-IT"/>
            <a:t>Acronimo di “Random Access Memory” (memoria ad accesso casuale)</a:t>
          </a:r>
        </a:p>
      </dgm:t>
    </dgm:pt>
    <dgm:pt modelId="{046CF86E-4210-413F-87F2-17815FBB9AE2}" type="parTrans" cxnId="{A6F4F523-3438-4620-A910-197A9A0BD1AA}">
      <dgm:prSet/>
      <dgm:spPr/>
      <dgm:t>
        <a:bodyPr/>
        <a:lstStyle/>
        <a:p>
          <a:endParaRPr lang="it-IT"/>
        </a:p>
      </dgm:t>
    </dgm:pt>
    <dgm:pt modelId="{0A5A7D53-91BE-47BE-B5F9-33C75D78A8C0}" type="sibTrans" cxnId="{A6F4F523-3438-4620-A910-197A9A0BD1AA}">
      <dgm:prSet/>
      <dgm:spPr/>
      <dgm:t>
        <a:bodyPr/>
        <a:lstStyle/>
        <a:p>
          <a:endParaRPr lang="it-IT"/>
        </a:p>
      </dgm:t>
    </dgm:pt>
    <dgm:pt modelId="{8231E232-3A16-4644-82F4-0C0A115E96EF}">
      <dgm:prSet/>
      <dgm:spPr/>
      <dgm:t>
        <a:bodyPr/>
        <a:lstStyle/>
        <a:p>
          <a:r>
            <a:rPr lang="it-IT" b="1"/>
            <a:t>Memoria di tipo volatile </a:t>
          </a:r>
          <a:r>
            <a:rPr lang="it-IT"/>
            <a:t>che serve ad immagazzinare dei dati atti a far funzionare un programma</a:t>
          </a:r>
        </a:p>
      </dgm:t>
    </dgm:pt>
    <dgm:pt modelId="{0F2D2219-583C-4136-A120-C3016794B97C}" type="parTrans" cxnId="{292B9E54-BA71-4C94-AEA6-07D21A19BF39}">
      <dgm:prSet/>
      <dgm:spPr/>
      <dgm:t>
        <a:bodyPr/>
        <a:lstStyle/>
        <a:p>
          <a:endParaRPr lang="it-IT"/>
        </a:p>
      </dgm:t>
    </dgm:pt>
    <dgm:pt modelId="{4636F3BD-E231-438A-8C4C-ABA4CB3E440F}" type="sibTrans" cxnId="{292B9E54-BA71-4C94-AEA6-07D21A19BF39}">
      <dgm:prSet/>
      <dgm:spPr/>
      <dgm:t>
        <a:bodyPr/>
        <a:lstStyle/>
        <a:p>
          <a:endParaRPr lang="it-IT"/>
        </a:p>
      </dgm:t>
    </dgm:pt>
    <dgm:pt modelId="{D5D17F28-B34C-4B77-905D-966331089430}">
      <dgm:prSet/>
      <dgm:spPr/>
      <dgm:t>
        <a:bodyPr/>
        <a:lstStyle/>
        <a:p>
          <a:r>
            <a:rPr lang="it-IT" dirty="0"/>
            <a:t>In altre parole, quando apri un software, la CPU ha bisogno di spazio per farlo funzionare; questo spazio, te lo mette a disposizione la memoria </a:t>
          </a:r>
          <a:r>
            <a:rPr lang="it-IT" b="1" dirty="0"/>
            <a:t>RAM</a:t>
          </a:r>
          <a:endParaRPr lang="it-IT" dirty="0"/>
        </a:p>
      </dgm:t>
    </dgm:pt>
    <dgm:pt modelId="{E0A48D6F-1DC0-4579-BAF5-E29A85281A2C}" type="parTrans" cxnId="{8F04FF3D-BC30-4B39-80AF-5477F9CF4EDE}">
      <dgm:prSet/>
      <dgm:spPr/>
      <dgm:t>
        <a:bodyPr/>
        <a:lstStyle/>
        <a:p>
          <a:endParaRPr lang="it-IT"/>
        </a:p>
      </dgm:t>
    </dgm:pt>
    <dgm:pt modelId="{69476E8B-6A8B-4644-AE55-D07C692540C1}" type="sibTrans" cxnId="{8F04FF3D-BC30-4B39-80AF-5477F9CF4EDE}">
      <dgm:prSet/>
      <dgm:spPr/>
      <dgm:t>
        <a:bodyPr/>
        <a:lstStyle/>
        <a:p>
          <a:endParaRPr lang="it-IT"/>
        </a:p>
      </dgm:t>
    </dgm:pt>
    <dgm:pt modelId="{3D426794-AE48-43D9-A8CA-EA24F0E7CFF0}">
      <dgm:prSet/>
      <dgm:spPr/>
      <dgm:t>
        <a:bodyPr/>
        <a:lstStyle/>
        <a:p>
          <a:r>
            <a:rPr lang="it-IT" dirty="0"/>
            <a:t>La RAM è una memoria di tipo volatile; ciò significa che una volta tolta l’alimentazione al PC,</a:t>
          </a:r>
          <a:r>
            <a:rPr lang="it-IT" i="1" dirty="0"/>
            <a:t> i dati contenuti in essa si cancelleranno</a:t>
          </a:r>
          <a:endParaRPr lang="it-IT" dirty="0"/>
        </a:p>
      </dgm:t>
    </dgm:pt>
    <dgm:pt modelId="{80AD3A8B-429A-4F0D-A8A5-DE67A45FD446}" type="parTrans" cxnId="{EFB86BC6-3A55-43E6-8D3A-F4699917DE89}">
      <dgm:prSet/>
      <dgm:spPr/>
      <dgm:t>
        <a:bodyPr/>
        <a:lstStyle/>
        <a:p>
          <a:endParaRPr lang="it-IT"/>
        </a:p>
      </dgm:t>
    </dgm:pt>
    <dgm:pt modelId="{D7B43882-290B-487F-BAC7-FE0DD21068F4}" type="sibTrans" cxnId="{EFB86BC6-3A55-43E6-8D3A-F4699917DE89}">
      <dgm:prSet/>
      <dgm:spPr/>
      <dgm:t>
        <a:bodyPr/>
        <a:lstStyle/>
        <a:p>
          <a:endParaRPr lang="it-IT"/>
        </a:p>
      </dgm:t>
    </dgm:pt>
    <dgm:pt modelId="{A9919BE0-AC9C-476D-AF6E-FAD0522FB722}">
      <dgm:prSet/>
      <dgm:spPr/>
      <dgm:t>
        <a:bodyPr/>
        <a:lstStyle/>
        <a:p>
          <a:r>
            <a:rPr lang="it-IT"/>
            <a:t>Perché non possiamo usare l’hard disk come memoria? </a:t>
          </a:r>
          <a:r>
            <a:rPr lang="it-IT">
              <a:sym typeface="Wingdings" panose="05000000000000000000" pitchFamily="2" charset="2"/>
            </a:rPr>
            <a:t></a:t>
          </a:r>
          <a:r>
            <a:rPr lang="it-IT"/>
            <a:t> la velocità del PC ne risentirebbe tantissimo</a:t>
          </a:r>
        </a:p>
      </dgm:t>
    </dgm:pt>
    <dgm:pt modelId="{232D4635-6CDA-4502-BFC0-A8037B52F8DA}" type="parTrans" cxnId="{773D2DE5-A1AF-4263-AE68-5B50E274BC20}">
      <dgm:prSet/>
      <dgm:spPr/>
      <dgm:t>
        <a:bodyPr/>
        <a:lstStyle/>
        <a:p>
          <a:endParaRPr lang="it-IT"/>
        </a:p>
      </dgm:t>
    </dgm:pt>
    <dgm:pt modelId="{B8CB909F-215E-44C9-90CE-4DF47106D9CB}" type="sibTrans" cxnId="{773D2DE5-A1AF-4263-AE68-5B50E274BC20}">
      <dgm:prSet/>
      <dgm:spPr/>
      <dgm:t>
        <a:bodyPr/>
        <a:lstStyle/>
        <a:p>
          <a:endParaRPr lang="it-IT"/>
        </a:p>
      </dgm:t>
    </dgm:pt>
    <dgm:pt modelId="{FC262D8E-6F4C-41BB-9F60-B034B9329B8B}" type="pres">
      <dgm:prSet presAssocID="{11B8B05E-83BC-4FFB-96A4-CB39598804CA}" presName="vert0" presStyleCnt="0">
        <dgm:presLayoutVars>
          <dgm:dir/>
          <dgm:animOne val="branch"/>
          <dgm:animLvl val="lvl"/>
        </dgm:presLayoutVars>
      </dgm:prSet>
      <dgm:spPr/>
    </dgm:pt>
    <dgm:pt modelId="{E5A2F2C6-6D5F-4B72-9184-025140884D67}" type="pres">
      <dgm:prSet presAssocID="{9432BD5A-F3B0-4AF5-8AAD-E48E7AFFEB05}" presName="thickLine" presStyleLbl="alignNode1" presStyleIdx="0" presStyleCnt="5"/>
      <dgm:spPr/>
    </dgm:pt>
    <dgm:pt modelId="{CA7A6B3A-1EB2-4194-9A65-620B0EA4A6FA}" type="pres">
      <dgm:prSet presAssocID="{9432BD5A-F3B0-4AF5-8AAD-E48E7AFFEB05}" presName="horz1" presStyleCnt="0"/>
      <dgm:spPr/>
    </dgm:pt>
    <dgm:pt modelId="{BEC73174-B5E8-44AF-BE13-15E513AF20DC}" type="pres">
      <dgm:prSet presAssocID="{9432BD5A-F3B0-4AF5-8AAD-E48E7AFFEB05}" presName="tx1" presStyleLbl="revTx" presStyleIdx="0" presStyleCnt="5"/>
      <dgm:spPr/>
    </dgm:pt>
    <dgm:pt modelId="{9F495420-2F5A-4B7B-92EA-F5D36D5E1D51}" type="pres">
      <dgm:prSet presAssocID="{9432BD5A-F3B0-4AF5-8AAD-E48E7AFFEB05}" presName="vert1" presStyleCnt="0"/>
      <dgm:spPr/>
    </dgm:pt>
    <dgm:pt modelId="{983ED87C-E412-446E-B227-A532BECE79DB}" type="pres">
      <dgm:prSet presAssocID="{8231E232-3A16-4644-82F4-0C0A115E96EF}" presName="thickLine" presStyleLbl="alignNode1" presStyleIdx="1" presStyleCnt="5"/>
      <dgm:spPr/>
    </dgm:pt>
    <dgm:pt modelId="{1C24BAE6-036B-42F7-B6CD-69B2E4452E43}" type="pres">
      <dgm:prSet presAssocID="{8231E232-3A16-4644-82F4-0C0A115E96EF}" presName="horz1" presStyleCnt="0"/>
      <dgm:spPr/>
    </dgm:pt>
    <dgm:pt modelId="{3524CABA-1FAD-4D8D-BF1C-421B5824E093}" type="pres">
      <dgm:prSet presAssocID="{8231E232-3A16-4644-82F4-0C0A115E96EF}" presName="tx1" presStyleLbl="revTx" presStyleIdx="1" presStyleCnt="5"/>
      <dgm:spPr/>
    </dgm:pt>
    <dgm:pt modelId="{4E43F360-27DC-4540-BC8B-27E246D5A40B}" type="pres">
      <dgm:prSet presAssocID="{8231E232-3A16-4644-82F4-0C0A115E96EF}" presName="vert1" presStyleCnt="0"/>
      <dgm:spPr/>
    </dgm:pt>
    <dgm:pt modelId="{580F1C5F-421E-46CA-B784-B995847CD175}" type="pres">
      <dgm:prSet presAssocID="{D5D17F28-B34C-4B77-905D-966331089430}" presName="thickLine" presStyleLbl="alignNode1" presStyleIdx="2" presStyleCnt="5"/>
      <dgm:spPr/>
    </dgm:pt>
    <dgm:pt modelId="{37993D1B-6B05-46B0-B38E-358B1F0DB1A1}" type="pres">
      <dgm:prSet presAssocID="{D5D17F28-B34C-4B77-905D-966331089430}" presName="horz1" presStyleCnt="0"/>
      <dgm:spPr/>
    </dgm:pt>
    <dgm:pt modelId="{38FEF735-E4C3-46A7-BB62-AC2FFFAC115F}" type="pres">
      <dgm:prSet presAssocID="{D5D17F28-B34C-4B77-905D-966331089430}" presName="tx1" presStyleLbl="revTx" presStyleIdx="2" presStyleCnt="5"/>
      <dgm:spPr/>
    </dgm:pt>
    <dgm:pt modelId="{C7636A71-23C3-4B3D-9B20-19C12709B0DC}" type="pres">
      <dgm:prSet presAssocID="{D5D17F28-B34C-4B77-905D-966331089430}" presName="vert1" presStyleCnt="0"/>
      <dgm:spPr/>
    </dgm:pt>
    <dgm:pt modelId="{10B54C67-FC8F-4ADC-8D70-54F7824BF87F}" type="pres">
      <dgm:prSet presAssocID="{3D426794-AE48-43D9-A8CA-EA24F0E7CFF0}" presName="thickLine" presStyleLbl="alignNode1" presStyleIdx="3" presStyleCnt="5"/>
      <dgm:spPr/>
    </dgm:pt>
    <dgm:pt modelId="{94C636AC-544D-4A8C-B84D-4D096BE01A69}" type="pres">
      <dgm:prSet presAssocID="{3D426794-AE48-43D9-A8CA-EA24F0E7CFF0}" presName="horz1" presStyleCnt="0"/>
      <dgm:spPr/>
    </dgm:pt>
    <dgm:pt modelId="{9AA8E78E-4D47-41D4-814E-5BAB9D007FB4}" type="pres">
      <dgm:prSet presAssocID="{3D426794-AE48-43D9-A8CA-EA24F0E7CFF0}" presName="tx1" presStyleLbl="revTx" presStyleIdx="3" presStyleCnt="5"/>
      <dgm:spPr/>
    </dgm:pt>
    <dgm:pt modelId="{A4B51AE0-693C-4942-AF28-49876AE2374E}" type="pres">
      <dgm:prSet presAssocID="{3D426794-AE48-43D9-A8CA-EA24F0E7CFF0}" presName="vert1" presStyleCnt="0"/>
      <dgm:spPr/>
    </dgm:pt>
    <dgm:pt modelId="{620DF955-C96D-4233-AAD4-4CFC920BBA69}" type="pres">
      <dgm:prSet presAssocID="{A9919BE0-AC9C-476D-AF6E-FAD0522FB722}" presName="thickLine" presStyleLbl="alignNode1" presStyleIdx="4" presStyleCnt="5"/>
      <dgm:spPr/>
    </dgm:pt>
    <dgm:pt modelId="{797B926E-45AF-4B2D-B99A-9192D73B56D6}" type="pres">
      <dgm:prSet presAssocID="{A9919BE0-AC9C-476D-AF6E-FAD0522FB722}" presName="horz1" presStyleCnt="0"/>
      <dgm:spPr/>
    </dgm:pt>
    <dgm:pt modelId="{E8530605-EBAE-4FC0-B2E4-F665B42B5878}" type="pres">
      <dgm:prSet presAssocID="{A9919BE0-AC9C-476D-AF6E-FAD0522FB722}" presName="tx1" presStyleLbl="revTx" presStyleIdx="4" presStyleCnt="5"/>
      <dgm:spPr/>
    </dgm:pt>
    <dgm:pt modelId="{C8DF9BEE-12EA-4138-9F74-75095ADA2BF6}" type="pres">
      <dgm:prSet presAssocID="{A9919BE0-AC9C-476D-AF6E-FAD0522FB722}" presName="vert1" presStyleCnt="0"/>
      <dgm:spPr/>
    </dgm:pt>
  </dgm:ptLst>
  <dgm:cxnLst>
    <dgm:cxn modelId="{A6F4F523-3438-4620-A910-197A9A0BD1AA}" srcId="{11B8B05E-83BC-4FFB-96A4-CB39598804CA}" destId="{9432BD5A-F3B0-4AF5-8AAD-E48E7AFFEB05}" srcOrd="0" destOrd="0" parTransId="{046CF86E-4210-413F-87F2-17815FBB9AE2}" sibTransId="{0A5A7D53-91BE-47BE-B5F9-33C75D78A8C0}"/>
    <dgm:cxn modelId="{6B611D31-87FE-4BBE-8FFC-C916E40376F5}" type="presOf" srcId="{D5D17F28-B34C-4B77-905D-966331089430}" destId="{38FEF735-E4C3-46A7-BB62-AC2FFFAC115F}" srcOrd="0" destOrd="0" presId="urn:microsoft.com/office/officeart/2008/layout/LinedList"/>
    <dgm:cxn modelId="{C65D2C34-1D23-4FFD-B049-3E993D8E4EA6}" type="presOf" srcId="{11B8B05E-83BC-4FFB-96A4-CB39598804CA}" destId="{FC262D8E-6F4C-41BB-9F60-B034B9329B8B}" srcOrd="0" destOrd="0" presId="urn:microsoft.com/office/officeart/2008/layout/LinedList"/>
    <dgm:cxn modelId="{8F04FF3D-BC30-4B39-80AF-5477F9CF4EDE}" srcId="{11B8B05E-83BC-4FFB-96A4-CB39598804CA}" destId="{D5D17F28-B34C-4B77-905D-966331089430}" srcOrd="2" destOrd="0" parTransId="{E0A48D6F-1DC0-4579-BAF5-E29A85281A2C}" sibTransId="{69476E8B-6A8B-4644-AE55-D07C692540C1}"/>
    <dgm:cxn modelId="{74392E67-B760-464A-943B-F4821117E162}" type="presOf" srcId="{8231E232-3A16-4644-82F4-0C0A115E96EF}" destId="{3524CABA-1FAD-4D8D-BF1C-421B5824E093}" srcOrd="0" destOrd="0" presId="urn:microsoft.com/office/officeart/2008/layout/LinedList"/>
    <dgm:cxn modelId="{292B9E54-BA71-4C94-AEA6-07D21A19BF39}" srcId="{11B8B05E-83BC-4FFB-96A4-CB39598804CA}" destId="{8231E232-3A16-4644-82F4-0C0A115E96EF}" srcOrd="1" destOrd="0" parTransId="{0F2D2219-583C-4136-A120-C3016794B97C}" sibTransId="{4636F3BD-E231-438A-8C4C-ABA4CB3E440F}"/>
    <dgm:cxn modelId="{70A24D7A-B235-4BCB-BF23-01C0C1D99114}" type="presOf" srcId="{9432BD5A-F3B0-4AF5-8AAD-E48E7AFFEB05}" destId="{BEC73174-B5E8-44AF-BE13-15E513AF20DC}" srcOrd="0" destOrd="0" presId="urn:microsoft.com/office/officeart/2008/layout/LinedList"/>
    <dgm:cxn modelId="{CBCD3ABD-A3CA-4538-A08B-6F96E6337AC6}" type="presOf" srcId="{A9919BE0-AC9C-476D-AF6E-FAD0522FB722}" destId="{E8530605-EBAE-4FC0-B2E4-F665B42B5878}" srcOrd="0" destOrd="0" presId="urn:microsoft.com/office/officeart/2008/layout/LinedList"/>
    <dgm:cxn modelId="{EFB86BC6-3A55-43E6-8D3A-F4699917DE89}" srcId="{11B8B05E-83BC-4FFB-96A4-CB39598804CA}" destId="{3D426794-AE48-43D9-A8CA-EA24F0E7CFF0}" srcOrd="3" destOrd="0" parTransId="{80AD3A8B-429A-4F0D-A8A5-DE67A45FD446}" sibTransId="{D7B43882-290B-487F-BAC7-FE0DD21068F4}"/>
    <dgm:cxn modelId="{773D2DE5-A1AF-4263-AE68-5B50E274BC20}" srcId="{11B8B05E-83BC-4FFB-96A4-CB39598804CA}" destId="{A9919BE0-AC9C-476D-AF6E-FAD0522FB722}" srcOrd="4" destOrd="0" parTransId="{232D4635-6CDA-4502-BFC0-A8037B52F8DA}" sibTransId="{B8CB909F-215E-44C9-90CE-4DF47106D9CB}"/>
    <dgm:cxn modelId="{310E86E5-A442-4131-B6D8-B7EADE39D04C}" type="presOf" srcId="{3D426794-AE48-43D9-A8CA-EA24F0E7CFF0}" destId="{9AA8E78E-4D47-41D4-814E-5BAB9D007FB4}" srcOrd="0" destOrd="0" presId="urn:microsoft.com/office/officeart/2008/layout/LinedList"/>
    <dgm:cxn modelId="{23ABE201-B921-42E9-B21D-BE008376883F}" type="presParOf" srcId="{FC262D8E-6F4C-41BB-9F60-B034B9329B8B}" destId="{E5A2F2C6-6D5F-4B72-9184-025140884D67}" srcOrd="0" destOrd="0" presId="urn:microsoft.com/office/officeart/2008/layout/LinedList"/>
    <dgm:cxn modelId="{B14AD15B-A57D-4D5D-B27F-C523CA9E87DF}" type="presParOf" srcId="{FC262D8E-6F4C-41BB-9F60-B034B9329B8B}" destId="{CA7A6B3A-1EB2-4194-9A65-620B0EA4A6FA}" srcOrd="1" destOrd="0" presId="urn:microsoft.com/office/officeart/2008/layout/LinedList"/>
    <dgm:cxn modelId="{F51512E3-33E7-4B9E-A43C-226B8DA4A90B}" type="presParOf" srcId="{CA7A6B3A-1EB2-4194-9A65-620B0EA4A6FA}" destId="{BEC73174-B5E8-44AF-BE13-15E513AF20DC}" srcOrd="0" destOrd="0" presId="urn:microsoft.com/office/officeart/2008/layout/LinedList"/>
    <dgm:cxn modelId="{D0803ACD-9975-4A47-99EA-295E79C30DD0}" type="presParOf" srcId="{CA7A6B3A-1EB2-4194-9A65-620B0EA4A6FA}" destId="{9F495420-2F5A-4B7B-92EA-F5D36D5E1D51}" srcOrd="1" destOrd="0" presId="urn:microsoft.com/office/officeart/2008/layout/LinedList"/>
    <dgm:cxn modelId="{549C24E7-FCE2-4A99-AA59-303157DF93C9}" type="presParOf" srcId="{FC262D8E-6F4C-41BB-9F60-B034B9329B8B}" destId="{983ED87C-E412-446E-B227-A532BECE79DB}" srcOrd="2" destOrd="0" presId="urn:microsoft.com/office/officeart/2008/layout/LinedList"/>
    <dgm:cxn modelId="{9CF163F7-69D6-47D6-85F9-7B100A12C812}" type="presParOf" srcId="{FC262D8E-6F4C-41BB-9F60-B034B9329B8B}" destId="{1C24BAE6-036B-42F7-B6CD-69B2E4452E43}" srcOrd="3" destOrd="0" presId="urn:microsoft.com/office/officeart/2008/layout/LinedList"/>
    <dgm:cxn modelId="{76979B8F-C925-4E17-A07F-262489273DE4}" type="presParOf" srcId="{1C24BAE6-036B-42F7-B6CD-69B2E4452E43}" destId="{3524CABA-1FAD-4D8D-BF1C-421B5824E093}" srcOrd="0" destOrd="0" presId="urn:microsoft.com/office/officeart/2008/layout/LinedList"/>
    <dgm:cxn modelId="{B23C1B20-4C12-4978-99D1-A71E32C620F1}" type="presParOf" srcId="{1C24BAE6-036B-42F7-B6CD-69B2E4452E43}" destId="{4E43F360-27DC-4540-BC8B-27E246D5A40B}" srcOrd="1" destOrd="0" presId="urn:microsoft.com/office/officeart/2008/layout/LinedList"/>
    <dgm:cxn modelId="{249C1CE6-BFA9-4CB2-92CC-DE93E07E6EA6}" type="presParOf" srcId="{FC262D8E-6F4C-41BB-9F60-B034B9329B8B}" destId="{580F1C5F-421E-46CA-B784-B995847CD175}" srcOrd="4" destOrd="0" presId="urn:microsoft.com/office/officeart/2008/layout/LinedList"/>
    <dgm:cxn modelId="{A4AB2506-C540-491A-B0F6-3C2701E1C64B}" type="presParOf" srcId="{FC262D8E-6F4C-41BB-9F60-B034B9329B8B}" destId="{37993D1B-6B05-46B0-B38E-358B1F0DB1A1}" srcOrd="5" destOrd="0" presId="urn:microsoft.com/office/officeart/2008/layout/LinedList"/>
    <dgm:cxn modelId="{2CB7BBD8-CFB0-4227-A996-A26970AC20A8}" type="presParOf" srcId="{37993D1B-6B05-46B0-B38E-358B1F0DB1A1}" destId="{38FEF735-E4C3-46A7-BB62-AC2FFFAC115F}" srcOrd="0" destOrd="0" presId="urn:microsoft.com/office/officeart/2008/layout/LinedList"/>
    <dgm:cxn modelId="{2AEF35E7-8990-4BFB-96FA-A2F4E7DF2462}" type="presParOf" srcId="{37993D1B-6B05-46B0-B38E-358B1F0DB1A1}" destId="{C7636A71-23C3-4B3D-9B20-19C12709B0DC}" srcOrd="1" destOrd="0" presId="urn:microsoft.com/office/officeart/2008/layout/LinedList"/>
    <dgm:cxn modelId="{03EE783E-1C30-4E6F-B5BB-D9A3B5102764}" type="presParOf" srcId="{FC262D8E-6F4C-41BB-9F60-B034B9329B8B}" destId="{10B54C67-FC8F-4ADC-8D70-54F7824BF87F}" srcOrd="6" destOrd="0" presId="urn:microsoft.com/office/officeart/2008/layout/LinedList"/>
    <dgm:cxn modelId="{FEF843A2-37DC-4802-99A0-8C8F24FCADE6}" type="presParOf" srcId="{FC262D8E-6F4C-41BB-9F60-B034B9329B8B}" destId="{94C636AC-544D-4A8C-B84D-4D096BE01A69}" srcOrd="7" destOrd="0" presId="urn:microsoft.com/office/officeart/2008/layout/LinedList"/>
    <dgm:cxn modelId="{30683C69-693D-4B7A-80BF-53CCF741D5B4}" type="presParOf" srcId="{94C636AC-544D-4A8C-B84D-4D096BE01A69}" destId="{9AA8E78E-4D47-41D4-814E-5BAB9D007FB4}" srcOrd="0" destOrd="0" presId="urn:microsoft.com/office/officeart/2008/layout/LinedList"/>
    <dgm:cxn modelId="{26B5BFD6-FD07-4600-B9C1-48E7BF71CE58}" type="presParOf" srcId="{94C636AC-544D-4A8C-B84D-4D096BE01A69}" destId="{A4B51AE0-693C-4942-AF28-49876AE2374E}" srcOrd="1" destOrd="0" presId="urn:microsoft.com/office/officeart/2008/layout/LinedList"/>
    <dgm:cxn modelId="{401840FE-0FF0-4682-8458-4DDCBD3AF585}" type="presParOf" srcId="{FC262D8E-6F4C-41BB-9F60-B034B9329B8B}" destId="{620DF955-C96D-4233-AAD4-4CFC920BBA69}" srcOrd="8" destOrd="0" presId="urn:microsoft.com/office/officeart/2008/layout/LinedList"/>
    <dgm:cxn modelId="{C07D26C6-AF07-497C-95C7-61696B4A481E}" type="presParOf" srcId="{FC262D8E-6F4C-41BB-9F60-B034B9329B8B}" destId="{797B926E-45AF-4B2D-B99A-9192D73B56D6}" srcOrd="9" destOrd="0" presId="urn:microsoft.com/office/officeart/2008/layout/LinedList"/>
    <dgm:cxn modelId="{35FC3FE8-D85E-46B7-A7E9-FA55F098F3A1}" type="presParOf" srcId="{797B926E-45AF-4B2D-B99A-9192D73B56D6}" destId="{E8530605-EBAE-4FC0-B2E4-F665B42B5878}" srcOrd="0" destOrd="0" presId="urn:microsoft.com/office/officeart/2008/layout/LinedList"/>
    <dgm:cxn modelId="{D600E7E6-B372-4B18-8B72-5DF0CEBCE543}" type="presParOf" srcId="{797B926E-45AF-4B2D-B99A-9192D73B56D6}" destId="{C8DF9BEE-12EA-4138-9F74-75095ADA2B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E8260F2-1079-4E36-98B0-B7024FB586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8D1CE35-D197-4999-BD89-16211E03A0F1}">
      <dgm:prSet/>
      <dgm:spPr/>
      <dgm:t>
        <a:bodyPr/>
        <a:lstStyle/>
        <a:p>
          <a:r>
            <a:rPr lang="it-IT"/>
            <a:t>SRAM</a:t>
          </a:r>
        </a:p>
      </dgm:t>
    </dgm:pt>
    <dgm:pt modelId="{22CC57FD-9CB8-45EA-9D56-87595AD18720}" type="parTrans" cxnId="{095E00B9-D877-4404-A250-3D1899423546}">
      <dgm:prSet/>
      <dgm:spPr/>
      <dgm:t>
        <a:bodyPr/>
        <a:lstStyle/>
        <a:p>
          <a:endParaRPr lang="it-IT"/>
        </a:p>
      </dgm:t>
    </dgm:pt>
    <dgm:pt modelId="{66936D5B-F549-4034-B094-7873D9B931CB}" type="sibTrans" cxnId="{095E00B9-D877-4404-A250-3D1899423546}">
      <dgm:prSet/>
      <dgm:spPr/>
      <dgm:t>
        <a:bodyPr/>
        <a:lstStyle/>
        <a:p>
          <a:endParaRPr lang="it-IT"/>
        </a:p>
      </dgm:t>
    </dgm:pt>
    <dgm:pt modelId="{DEBFEFB9-57CA-4F7D-B0BA-ACA44725F64C}">
      <dgm:prSet/>
      <dgm:spPr/>
      <dgm:t>
        <a:bodyPr/>
        <a:lstStyle/>
        <a:p>
          <a:r>
            <a:rPr lang="it-IT"/>
            <a:t>Garantisce un rapido accesso ai contenuti e non necessita di essere rinfrescata periodicamente per mantenere i dati</a:t>
          </a:r>
        </a:p>
      </dgm:t>
    </dgm:pt>
    <dgm:pt modelId="{A1CEA0E1-E3CF-4B08-9B75-EC4C7D0482FB}" type="parTrans" cxnId="{312A20BB-8A11-4776-9534-DC9ADAB3CDB6}">
      <dgm:prSet/>
      <dgm:spPr/>
      <dgm:t>
        <a:bodyPr/>
        <a:lstStyle/>
        <a:p>
          <a:endParaRPr lang="it-IT"/>
        </a:p>
      </dgm:t>
    </dgm:pt>
    <dgm:pt modelId="{4ED2AA42-4607-40A0-868F-298D6F1BF516}" type="sibTrans" cxnId="{312A20BB-8A11-4776-9534-DC9ADAB3CDB6}">
      <dgm:prSet/>
      <dgm:spPr/>
      <dgm:t>
        <a:bodyPr/>
        <a:lstStyle/>
        <a:p>
          <a:endParaRPr lang="it-IT"/>
        </a:p>
      </dgm:t>
    </dgm:pt>
    <dgm:pt modelId="{0F73C29E-699C-4209-A1BB-DB9A72699B27}">
      <dgm:prSet/>
      <dgm:spPr/>
      <dgm:t>
        <a:bodyPr/>
        <a:lstStyle/>
        <a:p>
          <a:r>
            <a:rPr lang="it-IT"/>
            <a:t>DRAM</a:t>
          </a:r>
        </a:p>
      </dgm:t>
    </dgm:pt>
    <dgm:pt modelId="{BBE35326-4E8E-4794-BE1D-E98C4EFFF6D2}" type="parTrans" cxnId="{46B3CCDD-C293-412A-9C58-786CE5493E6F}">
      <dgm:prSet/>
      <dgm:spPr/>
      <dgm:t>
        <a:bodyPr/>
        <a:lstStyle/>
        <a:p>
          <a:endParaRPr lang="it-IT"/>
        </a:p>
      </dgm:t>
    </dgm:pt>
    <dgm:pt modelId="{B6014FA0-B1C6-4849-BD4C-D937A1200CDC}" type="sibTrans" cxnId="{46B3CCDD-C293-412A-9C58-786CE5493E6F}">
      <dgm:prSet/>
      <dgm:spPr/>
      <dgm:t>
        <a:bodyPr/>
        <a:lstStyle/>
        <a:p>
          <a:endParaRPr lang="it-IT"/>
        </a:p>
      </dgm:t>
    </dgm:pt>
    <dgm:pt modelId="{E92F9D37-3729-49EF-B967-0EFD6C05B538}">
      <dgm:prSet/>
      <dgm:spPr/>
      <dgm:t>
        <a:bodyPr/>
        <a:lstStyle/>
        <a:p>
          <a:r>
            <a:rPr lang="it-IT"/>
            <a:t>Più economica della SRAM, ma ha un tempo di accesso superiore ai dati e necessita di una periodica riscrittura</a:t>
          </a:r>
        </a:p>
      </dgm:t>
    </dgm:pt>
    <dgm:pt modelId="{DA691DB0-AF83-4101-B98A-FB2C5431F540}" type="parTrans" cxnId="{FEDBBC93-2694-428A-AF24-DD79DE7456F8}">
      <dgm:prSet/>
      <dgm:spPr/>
      <dgm:t>
        <a:bodyPr/>
        <a:lstStyle/>
        <a:p>
          <a:endParaRPr lang="it-IT"/>
        </a:p>
      </dgm:t>
    </dgm:pt>
    <dgm:pt modelId="{A6B511DF-BB40-4040-9607-A524025EF852}" type="sibTrans" cxnId="{FEDBBC93-2694-428A-AF24-DD79DE7456F8}">
      <dgm:prSet/>
      <dgm:spPr/>
      <dgm:t>
        <a:bodyPr/>
        <a:lstStyle/>
        <a:p>
          <a:endParaRPr lang="it-IT"/>
        </a:p>
      </dgm:t>
    </dgm:pt>
    <dgm:pt modelId="{57061813-B3AC-4AF4-91EF-E28D6B0F92D4}" type="pres">
      <dgm:prSet presAssocID="{4E8260F2-1079-4E36-98B0-B7024FB586EA}" presName="vert0" presStyleCnt="0">
        <dgm:presLayoutVars>
          <dgm:dir/>
          <dgm:animOne val="branch"/>
          <dgm:animLvl val="lvl"/>
        </dgm:presLayoutVars>
      </dgm:prSet>
      <dgm:spPr/>
    </dgm:pt>
    <dgm:pt modelId="{F3E00B89-EEA8-4ACA-84EB-505C90B43E1F}" type="pres">
      <dgm:prSet presAssocID="{98D1CE35-D197-4999-BD89-16211E03A0F1}" presName="thickLine" presStyleLbl="alignNode1" presStyleIdx="0" presStyleCnt="2"/>
      <dgm:spPr/>
    </dgm:pt>
    <dgm:pt modelId="{0EAABAB0-9F5B-44D6-9024-6663049AF501}" type="pres">
      <dgm:prSet presAssocID="{98D1CE35-D197-4999-BD89-16211E03A0F1}" presName="horz1" presStyleCnt="0"/>
      <dgm:spPr/>
    </dgm:pt>
    <dgm:pt modelId="{09E93A2E-212F-4CE9-AF57-7ED38A4DD2B9}" type="pres">
      <dgm:prSet presAssocID="{98D1CE35-D197-4999-BD89-16211E03A0F1}" presName="tx1" presStyleLbl="revTx" presStyleIdx="0" presStyleCnt="4"/>
      <dgm:spPr/>
    </dgm:pt>
    <dgm:pt modelId="{1B119C36-0BFB-46E6-9E26-63EC2799BDD6}" type="pres">
      <dgm:prSet presAssocID="{98D1CE35-D197-4999-BD89-16211E03A0F1}" presName="vert1" presStyleCnt="0"/>
      <dgm:spPr/>
    </dgm:pt>
    <dgm:pt modelId="{D560DBAC-6E04-4567-9B70-40A4F45C8E77}" type="pres">
      <dgm:prSet presAssocID="{DEBFEFB9-57CA-4F7D-B0BA-ACA44725F64C}" presName="vertSpace2a" presStyleCnt="0"/>
      <dgm:spPr/>
    </dgm:pt>
    <dgm:pt modelId="{F3C446E2-5A0E-49C0-B1B8-49F35CA84ACF}" type="pres">
      <dgm:prSet presAssocID="{DEBFEFB9-57CA-4F7D-B0BA-ACA44725F64C}" presName="horz2" presStyleCnt="0"/>
      <dgm:spPr/>
    </dgm:pt>
    <dgm:pt modelId="{33099F17-6182-4EFF-9AB1-4966B966B5DA}" type="pres">
      <dgm:prSet presAssocID="{DEBFEFB9-57CA-4F7D-B0BA-ACA44725F64C}" presName="horzSpace2" presStyleCnt="0"/>
      <dgm:spPr/>
    </dgm:pt>
    <dgm:pt modelId="{1DCF4C17-3E41-4A9A-9E79-12CFE06555CC}" type="pres">
      <dgm:prSet presAssocID="{DEBFEFB9-57CA-4F7D-B0BA-ACA44725F64C}" presName="tx2" presStyleLbl="revTx" presStyleIdx="1" presStyleCnt="4"/>
      <dgm:spPr/>
    </dgm:pt>
    <dgm:pt modelId="{9903EBE6-D128-45B5-BA84-B5926A90E05F}" type="pres">
      <dgm:prSet presAssocID="{DEBFEFB9-57CA-4F7D-B0BA-ACA44725F64C}" presName="vert2" presStyleCnt="0"/>
      <dgm:spPr/>
    </dgm:pt>
    <dgm:pt modelId="{7F8D1521-9DB5-40B5-94C2-A8ADCD0E1BFE}" type="pres">
      <dgm:prSet presAssocID="{DEBFEFB9-57CA-4F7D-B0BA-ACA44725F64C}" presName="thinLine2b" presStyleLbl="callout" presStyleIdx="0" presStyleCnt="2"/>
      <dgm:spPr/>
    </dgm:pt>
    <dgm:pt modelId="{39287103-EA3F-4ABE-B2AF-26ABB139B845}" type="pres">
      <dgm:prSet presAssocID="{DEBFEFB9-57CA-4F7D-B0BA-ACA44725F64C}" presName="vertSpace2b" presStyleCnt="0"/>
      <dgm:spPr/>
    </dgm:pt>
    <dgm:pt modelId="{4B3E61A7-C3DB-430E-BDEA-970FA9D7EEDE}" type="pres">
      <dgm:prSet presAssocID="{0F73C29E-699C-4209-A1BB-DB9A72699B27}" presName="thickLine" presStyleLbl="alignNode1" presStyleIdx="1" presStyleCnt="2"/>
      <dgm:spPr/>
    </dgm:pt>
    <dgm:pt modelId="{A8E46D8B-A729-41FF-875A-D9174D5EE5D2}" type="pres">
      <dgm:prSet presAssocID="{0F73C29E-699C-4209-A1BB-DB9A72699B27}" presName="horz1" presStyleCnt="0"/>
      <dgm:spPr/>
    </dgm:pt>
    <dgm:pt modelId="{F2F0C900-7DAC-4C9D-9C93-194EBAB43290}" type="pres">
      <dgm:prSet presAssocID="{0F73C29E-699C-4209-A1BB-DB9A72699B27}" presName="tx1" presStyleLbl="revTx" presStyleIdx="2" presStyleCnt="4"/>
      <dgm:spPr/>
    </dgm:pt>
    <dgm:pt modelId="{8D1AED02-C920-414E-846E-2F9AF9CC8621}" type="pres">
      <dgm:prSet presAssocID="{0F73C29E-699C-4209-A1BB-DB9A72699B27}" presName="vert1" presStyleCnt="0"/>
      <dgm:spPr/>
    </dgm:pt>
    <dgm:pt modelId="{E6EE2B21-889D-4045-9165-FE7211022AE0}" type="pres">
      <dgm:prSet presAssocID="{E92F9D37-3729-49EF-B967-0EFD6C05B538}" presName="vertSpace2a" presStyleCnt="0"/>
      <dgm:spPr/>
    </dgm:pt>
    <dgm:pt modelId="{656A5223-53BD-4776-A596-FCECF254623E}" type="pres">
      <dgm:prSet presAssocID="{E92F9D37-3729-49EF-B967-0EFD6C05B538}" presName="horz2" presStyleCnt="0"/>
      <dgm:spPr/>
    </dgm:pt>
    <dgm:pt modelId="{58B8C594-4DDD-4783-9BD0-866C0DD899BC}" type="pres">
      <dgm:prSet presAssocID="{E92F9D37-3729-49EF-B967-0EFD6C05B538}" presName="horzSpace2" presStyleCnt="0"/>
      <dgm:spPr/>
    </dgm:pt>
    <dgm:pt modelId="{0BE90171-1F20-4080-A1AF-FDD715F87B12}" type="pres">
      <dgm:prSet presAssocID="{E92F9D37-3729-49EF-B967-0EFD6C05B538}" presName="tx2" presStyleLbl="revTx" presStyleIdx="3" presStyleCnt="4"/>
      <dgm:spPr/>
    </dgm:pt>
    <dgm:pt modelId="{0BEE459C-7D0C-49D7-B79B-53A0D70E077A}" type="pres">
      <dgm:prSet presAssocID="{E92F9D37-3729-49EF-B967-0EFD6C05B538}" presName="vert2" presStyleCnt="0"/>
      <dgm:spPr/>
    </dgm:pt>
    <dgm:pt modelId="{B9DD3376-DA97-473F-9959-779DAFBF7283}" type="pres">
      <dgm:prSet presAssocID="{E92F9D37-3729-49EF-B967-0EFD6C05B538}" presName="thinLine2b" presStyleLbl="callout" presStyleIdx="1" presStyleCnt="2"/>
      <dgm:spPr/>
    </dgm:pt>
    <dgm:pt modelId="{FAB83CAE-8001-403E-81D8-4D533BED81AF}" type="pres">
      <dgm:prSet presAssocID="{E92F9D37-3729-49EF-B967-0EFD6C05B538}" presName="vertSpace2b" presStyleCnt="0"/>
      <dgm:spPr/>
    </dgm:pt>
  </dgm:ptLst>
  <dgm:cxnLst>
    <dgm:cxn modelId="{B2898E29-B7BF-4618-A9C9-7F345A038837}" type="presOf" srcId="{98D1CE35-D197-4999-BD89-16211E03A0F1}" destId="{09E93A2E-212F-4CE9-AF57-7ED38A4DD2B9}" srcOrd="0" destOrd="0" presId="urn:microsoft.com/office/officeart/2008/layout/LinedList"/>
    <dgm:cxn modelId="{2875C82F-57A5-4790-89BA-7D473C726E1E}" type="presOf" srcId="{E92F9D37-3729-49EF-B967-0EFD6C05B538}" destId="{0BE90171-1F20-4080-A1AF-FDD715F87B12}" srcOrd="0" destOrd="0" presId="urn:microsoft.com/office/officeart/2008/layout/LinedList"/>
    <dgm:cxn modelId="{1EADC631-B26A-4641-B000-7A410EC65963}" type="presOf" srcId="{4E8260F2-1079-4E36-98B0-B7024FB586EA}" destId="{57061813-B3AC-4AF4-91EF-E28D6B0F92D4}" srcOrd="0" destOrd="0" presId="urn:microsoft.com/office/officeart/2008/layout/LinedList"/>
    <dgm:cxn modelId="{FEDBBC93-2694-428A-AF24-DD79DE7456F8}" srcId="{0F73C29E-699C-4209-A1BB-DB9A72699B27}" destId="{E92F9D37-3729-49EF-B967-0EFD6C05B538}" srcOrd="0" destOrd="0" parTransId="{DA691DB0-AF83-4101-B98A-FB2C5431F540}" sibTransId="{A6B511DF-BB40-4040-9607-A524025EF852}"/>
    <dgm:cxn modelId="{FCB07FA3-1243-43C4-9925-374C73368F2C}" type="presOf" srcId="{DEBFEFB9-57CA-4F7D-B0BA-ACA44725F64C}" destId="{1DCF4C17-3E41-4A9A-9E79-12CFE06555CC}" srcOrd="0" destOrd="0" presId="urn:microsoft.com/office/officeart/2008/layout/LinedList"/>
    <dgm:cxn modelId="{2618B3B1-0576-4BF9-A6C7-AAA68A7AC228}" type="presOf" srcId="{0F73C29E-699C-4209-A1BB-DB9A72699B27}" destId="{F2F0C900-7DAC-4C9D-9C93-194EBAB43290}" srcOrd="0" destOrd="0" presId="urn:microsoft.com/office/officeart/2008/layout/LinedList"/>
    <dgm:cxn modelId="{095E00B9-D877-4404-A250-3D1899423546}" srcId="{4E8260F2-1079-4E36-98B0-B7024FB586EA}" destId="{98D1CE35-D197-4999-BD89-16211E03A0F1}" srcOrd="0" destOrd="0" parTransId="{22CC57FD-9CB8-45EA-9D56-87595AD18720}" sibTransId="{66936D5B-F549-4034-B094-7873D9B931CB}"/>
    <dgm:cxn modelId="{312A20BB-8A11-4776-9534-DC9ADAB3CDB6}" srcId="{98D1CE35-D197-4999-BD89-16211E03A0F1}" destId="{DEBFEFB9-57CA-4F7D-B0BA-ACA44725F64C}" srcOrd="0" destOrd="0" parTransId="{A1CEA0E1-E3CF-4B08-9B75-EC4C7D0482FB}" sibTransId="{4ED2AA42-4607-40A0-868F-298D6F1BF516}"/>
    <dgm:cxn modelId="{46B3CCDD-C293-412A-9C58-786CE5493E6F}" srcId="{4E8260F2-1079-4E36-98B0-B7024FB586EA}" destId="{0F73C29E-699C-4209-A1BB-DB9A72699B27}" srcOrd="1" destOrd="0" parTransId="{BBE35326-4E8E-4794-BE1D-E98C4EFFF6D2}" sibTransId="{B6014FA0-B1C6-4849-BD4C-D937A1200CDC}"/>
    <dgm:cxn modelId="{40A8A519-686D-46F4-99A8-568B8BB229BD}" type="presParOf" srcId="{57061813-B3AC-4AF4-91EF-E28D6B0F92D4}" destId="{F3E00B89-EEA8-4ACA-84EB-505C90B43E1F}" srcOrd="0" destOrd="0" presId="urn:microsoft.com/office/officeart/2008/layout/LinedList"/>
    <dgm:cxn modelId="{E8FDAE3F-EAAB-4EB1-8449-68D46543229B}" type="presParOf" srcId="{57061813-B3AC-4AF4-91EF-E28D6B0F92D4}" destId="{0EAABAB0-9F5B-44D6-9024-6663049AF501}" srcOrd="1" destOrd="0" presId="urn:microsoft.com/office/officeart/2008/layout/LinedList"/>
    <dgm:cxn modelId="{4942CAF8-A696-4558-842A-87B23321C39F}" type="presParOf" srcId="{0EAABAB0-9F5B-44D6-9024-6663049AF501}" destId="{09E93A2E-212F-4CE9-AF57-7ED38A4DD2B9}" srcOrd="0" destOrd="0" presId="urn:microsoft.com/office/officeart/2008/layout/LinedList"/>
    <dgm:cxn modelId="{8159D1F1-D7FD-4D75-9B08-47B6F3BFF630}" type="presParOf" srcId="{0EAABAB0-9F5B-44D6-9024-6663049AF501}" destId="{1B119C36-0BFB-46E6-9E26-63EC2799BDD6}" srcOrd="1" destOrd="0" presId="urn:microsoft.com/office/officeart/2008/layout/LinedList"/>
    <dgm:cxn modelId="{EE054547-036A-4BF1-8EF1-E10536F6D0F8}" type="presParOf" srcId="{1B119C36-0BFB-46E6-9E26-63EC2799BDD6}" destId="{D560DBAC-6E04-4567-9B70-40A4F45C8E77}" srcOrd="0" destOrd="0" presId="urn:microsoft.com/office/officeart/2008/layout/LinedList"/>
    <dgm:cxn modelId="{3B0EF991-DCDE-4A34-87F5-5BA660EC04BE}" type="presParOf" srcId="{1B119C36-0BFB-46E6-9E26-63EC2799BDD6}" destId="{F3C446E2-5A0E-49C0-B1B8-49F35CA84ACF}" srcOrd="1" destOrd="0" presId="urn:microsoft.com/office/officeart/2008/layout/LinedList"/>
    <dgm:cxn modelId="{D34CC6F2-ED08-4219-AE18-45EDC917FB8A}" type="presParOf" srcId="{F3C446E2-5A0E-49C0-B1B8-49F35CA84ACF}" destId="{33099F17-6182-4EFF-9AB1-4966B966B5DA}" srcOrd="0" destOrd="0" presId="urn:microsoft.com/office/officeart/2008/layout/LinedList"/>
    <dgm:cxn modelId="{A6DEE3FE-7DE8-432F-A28C-5BB45F2F4F55}" type="presParOf" srcId="{F3C446E2-5A0E-49C0-B1B8-49F35CA84ACF}" destId="{1DCF4C17-3E41-4A9A-9E79-12CFE06555CC}" srcOrd="1" destOrd="0" presId="urn:microsoft.com/office/officeart/2008/layout/LinedList"/>
    <dgm:cxn modelId="{CA2AC621-77B3-4B27-82EA-52D733DBCD5F}" type="presParOf" srcId="{F3C446E2-5A0E-49C0-B1B8-49F35CA84ACF}" destId="{9903EBE6-D128-45B5-BA84-B5926A90E05F}" srcOrd="2" destOrd="0" presId="urn:microsoft.com/office/officeart/2008/layout/LinedList"/>
    <dgm:cxn modelId="{F97DD6AB-D507-48AA-94D8-C43A6DDFA63C}" type="presParOf" srcId="{1B119C36-0BFB-46E6-9E26-63EC2799BDD6}" destId="{7F8D1521-9DB5-40B5-94C2-A8ADCD0E1BFE}" srcOrd="2" destOrd="0" presId="urn:microsoft.com/office/officeart/2008/layout/LinedList"/>
    <dgm:cxn modelId="{F3A29B1A-C37F-4DBD-BEA1-62DC2E3130E2}" type="presParOf" srcId="{1B119C36-0BFB-46E6-9E26-63EC2799BDD6}" destId="{39287103-EA3F-4ABE-B2AF-26ABB139B845}" srcOrd="3" destOrd="0" presId="urn:microsoft.com/office/officeart/2008/layout/LinedList"/>
    <dgm:cxn modelId="{D7EAC876-666F-4266-9CE3-6BFFCBDBA1A7}" type="presParOf" srcId="{57061813-B3AC-4AF4-91EF-E28D6B0F92D4}" destId="{4B3E61A7-C3DB-430E-BDEA-970FA9D7EEDE}" srcOrd="2" destOrd="0" presId="urn:microsoft.com/office/officeart/2008/layout/LinedList"/>
    <dgm:cxn modelId="{665E959C-C335-456A-A3B7-30C37AFB532D}" type="presParOf" srcId="{57061813-B3AC-4AF4-91EF-E28D6B0F92D4}" destId="{A8E46D8B-A729-41FF-875A-D9174D5EE5D2}" srcOrd="3" destOrd="0" presId="urn:microsoft.com/office/officeart/2008/layout/LinedList"/>
    <dgm:cxn modelId="{34C5DB60-32B5-403D-A025-EF64826E568C}" type="presParOf" srcId="{A8E46D8B-A729-41FF-875A-D9174D5EE5D2}" destId="{F2F0C900-7DAC-4C9D-9C93-194EBAB43290}" srcOrd="0" destOrd="0" presId="urn:microsoft.com/office/officeart/2008/layout/LinedList"/>
    <dgm:cxn modelId="{D2E2F61F-FD1E-4071-AF5F-C984193B9DEB}" type="presParOf" srcId="{A8E46D8B-A729-41FF-875A-D9174D5EE5D2}" destId="{8D1AED02-C920-414E-846E-2F9AF9CC8621}" srcOrd="1" destOrd="0" presId="urn:microsoft.com/office/officeart/2008/layout/LinedList"/>
    <dgm:cxn modelId="{F99F8410-7AF7-4088-A5EA-9CDF221A95B5}" type="presParOf" srcId="{8D1AED02-C920-414E-846E-2F9AF9CC8621}" destId="{E6EE2B21-889D-4045-9165-FE7211022AE0}" srcOrd="0" destOrd="0" presId="urn:microsoft.com/office/officeart/2008/layout/LinedList"/>
    <dgm:cxn modelId="{BC7C3CFE-7739-41B6-80C9-D806F532CAA6}" type="presParOf" srcId="{8D1AED02-C920-414E-846E-2F9AF9CC8621}" destId="{656A5223-53BD-4776-A596-FCECF254623E}" srcOrd="1" destOrd="0" presId="urn:microsoft.com/office/officeart/2008/layout/LinedList"/>
    <dgm:cxn modelId="{E1003320-7FC5-4C24-A125-5B0838FE8908}" type="presParOf" srcId="{656A5223-53BD-4776-A596-FCECF254623E}" destId="{58B8C594-4DDD-4783-9BD0-866C0DD899BC}" srcOrd="0" destOrd="0" presId="urn:microsoft.com/office/officeart/2008/layout/LinedList"/>
    <dgm:cxn modelId="{B940A7FE-65F3-4046-9EC9-C929E535C12D}" type="presParOf" srcId="{656A5223-53BD-4776-A596-FCECF254623E}" destId="{0BE90171-1F20-4080-A1AF-FDD715F87B12}" srcOrd="1" destOrd="0" presId="urn:microsoft.com/office/officeart/2008/layout/LinedList"/>
    <dgm:cxn modelId="{57AD3B88-803D-4EB1-A596-D7893C64DC84}" type="presParOf" srcId="{656A5223-53BD-4776-A596-FCECF254623E}" destId="{0BEE459C-7D0C-49D7-B79B-53A0D70E077A}" srcOrd="2" destOrd="0" presId="urn:microsoft.com/office/officeart/2008/layout/LinedList"/>
    <dgm:cxn modelId="{02245389-4231-466C-BC2B-978BD4260390}" type="presParOf" srcId="{8D1AED02-C920-414E-846E-2F9AF9CC8621}" destId="{B9DD3376-DA97-473F-9959-779DAFBF7283}" srcOrd="2" destOrd="0" presId="urn:microsoft.com/office/officeart/2008/layout/LinedList"/>
    <dgm:cxn modelId="{70DE2AE4-B6C8-4886-BF60-774C4A602561}" type="presParOf" srcId="{8D1AED02-C920-414E-846E-2F9AF9CC8621}" destId="{FAB83CAE-8001-403E-81D8-4D533BED81A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7CBEBE2-12A8-432B-94B7-331472BA96E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5746B3C1-6E83-4E1A-8926-DAE8784A5E70}">
      <dgm:prSet/>
      <dgm:spPr/>
      <dgm:t>
        <a:bodyPr/>
        <a:lstStyle/>
        <a:p>
          <a:r>
            <a:rPr lang="it-IT"/>
            <a:t>Compatibilità</a:t>
          </a:r>
        </a:p>
      </dgm:t>
    </dgm:pt>
    <dgm:pt modelId="{38ADA2DE-695E-4F87-B38E-AE8CA9C31F00}" type="parTrans" cxnId="{A2DE41EE-E9A4-4619-BC54-88582F9CAD6C}">
      <dgm:prSet/>
      <dgm:spPr/>
      <dgm:t>
        <a:bodyPr/>
        <a:lstStyle/>
        <a:p>
          <a:endParaRPr lang="it-IT"/>
        </a:p>
      </dgm:t>
    </dgm:pt>
    <dgm:pt modelId="{003CA4A5-A42C-48F5-8A4B-1B8B50C195DE}" type="sibTrans" cxnId="{A2DE41EE-E9A4-4619-BC54-88582F9CAD6C}">
      <dgm:prSet/>
      <dgm:spPr/>
      <dgm:t>
        <a:bodyPr/>
        <a:lstStyle/>
        <a:p>
          <a:endParaRPr lang="it-IT"/>
        </a:p>
      </dgm:t>
    </dgm:pt>
    <dgm:pt modelId="{C58B4931-788A-41B9-A157-002CE7819703}">
      <dgm:prSet/>
      <dgm:spPr/>
      <dgm:t>
        <a:bodyPr/>
        <a:lstStyle/>
        <a:p>
          <a:r>
            <a:rPr lang="it-IT"/>
            <a:t>Capacità</a:t>
          </a:r>
        </a:p>
      </dgm:t>
    </dgm:pt>
    <dgm:pt modelId="{CEB5B10E-5F16-4C63-81AB-225927C0CC59}" type="parTrans" cxnId="{8C01E9FC-B4DF-4B73-820E-86A1AD0D4485}">
      <dgm:prSet/>
      <dgm:spPr/>
      <dgm:t>
        <a:bodyPr/>
        <a:lstStyle/>
        <a:p>
          <a:endParaRPr lang="it-IT"/>
        </a:p>
      </dgm:t>
    </dgm:pt>
    <dgm:pt modelId="{61836354-F410-4707-A099-CC39FAB4BD0B}" type="sibTrans" cxnId="{8C01E9FC-B4DF-4B73-820E-86A1AD0D4485}">
      <dgm:prSet/>
      <dgm:spPr/>
      <dgm:t>
        <a:bodyPr/>
        <a:lstStyle/>
        <a:p>
          <a:endParaRPr lang="it-IT"/>
        </a:p>
      </dgm:t>
    </dgm:pt>
    <dgm:pt modelId="{197648E2-689E-44AB-AF82-4BD11F3DF3BC}">
      <dgm:prSet/>
      <dgm:spPr/>
      <dgm:t>
        <a:bodyPr/>
        <a:lstStyle/>
        <a:p>
          <a:r>
            <a:rPr lang="it-IT"/>
            <a:t>Frequenza</a:t>
          </a:r>
        </a:p>
      </dgm:t>
    </dgm:pt>
    <dgm:pt modelId="{A2C3A57B-79CF-488A-A8D3-B2E102541CF0}" type="parTrans" cxnId="{0B266BDE-8C47-4171-99AB-5933DA073315}">
      <dgm:prSet/>
      <dgm:spPr/>
      <dgm:t>
        <a:bodyPr/>
        <a:lstStyle/>
        <a:p>
          <a:endParaRPr lang="it-IT"/>
        </a:p>
      </dgm:t>
    </dgm:pt>
    <dgm:pt modelId="{88BB7593-FDDD-48B2-BF6D-D18561D37774}" type="sibTrans" cxnId="{0B266BDE-8C47-4171-99AB-5933DA073315}">
      <dgm:prSet/>
      <dgm:spPr/>
      <dgm:t>
        <a:bodyPr/>
        <a:lstStyle/>
        <a:p>
          <a:endParaRPr lang="it-IT"/>
        </a:p>
      </dgm:t>
    </dgm:pt>
    <dgm:pt modelId="{8E9D8E0B-BE22-4AC1-A5D1-0C1C612515F0}">
      <dgm:prSet/>
      <dgm:spPr/>
      <dgm:t>
        <a:bodyPr/>
        <a:lstStyle/>
        <a:p>
          <a:r>
            <a:rPr lang="it-IT"/>
            <a:t>Latenza</a:t>
          </a:r>
        </a:p>
      </dgm:t>
    </dgm:pt>
    <dgm:pt modelId="{AAE255F5-8438-4713-ACEF-905BCAA2A4B5}" type="parTrans" cxnId="{8EF8902A-AAD5-4C04-8594-D3E1F3D03E65}">
      <dgm:prSet/>
      <dgm:spPr/>
      <dgm:t>
        <a:bodyPr/>
        <a:lstStyle/>
        <a:p>
          <a:endParaRPr lang="it-IT"/>
        </a:p>
      </dgm:t>
    </dgm:pt>
    <dgm:pt modelId="{2A4F05EC-CE16-486B-9FA4-FA1CD74BE2D2}" type="sibTrans" cxnId="{8EF8902A-AAD5-4C04-8594-D3E1F3D03E65}">
      <dgm:prSet/>
      <dgm:spPr/>
      <dgm:t>
        <a:bodyPr/>
        <a:lstStyle/>
        <a:p>
          <a:endParaRPr lang="it-IT"/>
        </a:p>
      </dgm:t>
    </dgm:pt>
    <dgm:pt modelId="{FD5983C4-23C4-4806-9C48-260E8C86EE34}">
      <dgm:prSet/>
      <dgm:spPr/>
      <dgm:t>
        <a:bodyPr/>
        <a:lstStyle/>
        <a:p>
          <a:r>
            <a:rPr lang="it-IT"/>
            <a:t>Consumo</a:t>
          </a:r>
        </a:p>
      </dgm:t>
    </dgm:pt>
    <dgm:pt modelId="{2690D908-0D57-429F-9D0B-96C9A591BDC7}" type="parTrans" cxnId="{4445FE5C-6A21-4B44-9D31-BD35C7BFC4EF}">
      <dgm:prSet/>
      <dgm:spPr/>
      <dgm:t>
        <a:bodyPr/>
        <a:lstStyle/>
        <a:p>
          <a:endParaRPr lang="it-IT"/>
        </a:p>
      </dgm:t>
    </dgm:pt>
    <dgm:pt modelId="{43796D91-DADA-43DD-ADA3-249459E81831}" type="sibTrans" cxnId="{4445FE5C-6A21-4B44-9D31-BD35C7BFC4EF}">
      <dgm:prSet/>
      <dgm:spPr/>
      <dgm:t>
        <a:bodyPr/>
        <a:lstStyle/>
        <a:p>
          <a:endParaRPr lang="it-IT"/>
        </a:p>
      </dgm:t>
    </dgm:pt>
    <dgm:pt modelId="{270B944D-175D-4A25-9308-241D682AB3FF}">
      <dgm:prSet/>
      <dgm:spPr/>
      <dgm:t>
        <a:bodyPr/>
        <a:lstStyle/>
        <a:p>
          <a:r>
            <a:rPr lang="it-IT"/>
            <a:t>XMP e AMP</a:t>
          </a:r>
        </a:p>
      </dgm:t>
    </dgm:pt>
    <dgm:pt modelId="{02B0B9C0-C0FF-46FC-A74E-0F0C3B88955D}" type="parTrans" cxnId="{8CE604C1-DEED-454B-9113-4CF0B925AB3C}">
      <dgm:prSet/>
      <dgm:spPr/>
      <dgm:t>
        <a:bodyPr/>
        <a:lstStyle/>
        <a:p>
          <a:endParaRPr lang="it-IT"/>
        </a:p>
      </dgm:t>
    </dgm:pt>
    <dgm:pt modelId="{37B0A233-319C-4468-B7A9-892C7B4251FC}" type="sibTrans" cxnId="{8CE604C1-DEED-454B-9113-4CF0B925AB3C}">
      <dgm:prSet/>
      <dgm:spPr/>
      <dgm:t>
        <a:bodyPr/>
        <a:lstStyle/>
        <a:p>
          <a:endParaRPr lang="it-IT"/>
        </a:p>
      </dgm:t>
    </dgm:pt>
    <dgm:pt modelId="{A49422D2-64E3-4038-826B-83B45660C749}" type="pres">
      <dgm:prSet presAssocID="{47CBEBE2-12A8-432B-94B7-331472BA96EF}" presName="Name0" presStyleCnt="0">
        <dgm:presLayoutVars>
          <dgm:chMax val="7"/>
          <dgm:chPref val="7"/>
          <dgm:dir/>
        </dgm:presLayoutVars>
      </dgm:prSet>
      <dgm:spPr/>
    </dgm:pt>
    <dgm:pt modelId="{B16ECDF2-BDD8-45D0-800C-A5AC0C6957EE}" type="pres">
      <dgm:prSet presAssocID="{47CBEBE2-12A8-432B-94B7-331472BA96EF}" presName="Name1" presStyleCnt="0"/>
      <dgm:spPr/>
    </dgm:pt>
    <dgm:pt modelId="{F574CC09-C682-4313-A205-B93F3B9FD4D8}" type="pres">
      <dgm:prSet presAssocID="{47CBEBE2-12A8-432B-94B7-331472BA96EF}" presName="cycle" presStyleCnt="0"/>
      <dgm:spPr/>
    </dgm:pt>
    <dgm:pt modelId="{7EAC33C1-B0D9-4AFA-B7CB-4F364901326C}" type="pres">
      <dgm:prSet presAssocID="{47CBEBE2-12A8-432B-94B7-331472BA96EF}" presName="srcNode" presStyleLbl="node1" presStyleIdx="0" presStyleCnt="6"/>
      <dgm:spPr/>
    </dgm:pt>
    <dgm:pt modelId="{A9348BEE-A439-400B-ABBF-B1406B1697DE}" type="pres">
      <dgm:prSet presAssocID="{47CBEBE2-12A8-432B-94B7-331472BA96EF}" presName="conn" presStyleLbl="parChTrans1D2" presStyleIdx="0" presStyleCnt="1"/>
      <dgm:spPr/>
    </dgm:pt>
    <dgm:pt modelId="{CA42267C-B6C2-400F-BED7-D2663652283E}" type="pres">
      <dgm:prSet presAssocID="{47CBEBE2-12A8-432B-94B7-331472BA96EF}" presName="extraNode" presStyleLbl="node1" presStyleIdx="0" presStyleCnt="6"/>
      <dgm:spPr/>
    </dgm:pt>
    <dgm:pt modelId="{6DFE9080-A1E9-44AD-B7DA-9CCC959088EA}" type="pres">
      <dgm:prSet presAssocID="{47CBEBE2-12A8-432B-94B7-331472BA96EF}" presName="dstNode" presStyleLbl="node1" presStyleIdx="0" presStyleCnt="6"/>
      <dgm:spPr/>
    </dgm:pt>
    <dgm:pt modelId="{334F588B-5764-43AC-8BDD-A773E01FA537}" type="pres">
      <dgm:prSet presAssocID="{5746B3C1-6E83-4E1A-8926-DAE8784A5E70}" presName="text_1" presStyleLbl="node1" presStyleIdx="0" presStyleCnt="6">
        <dgm:presLayoutVars>
          <dgm:bulletEnabled val="1"/>
        </dgm:presLayoutVars>
      </dgm:prSet>
      <dgm:spPr/>
    </dgm:pt>
    <dgm:pt modelId="{81CDA849-2576-4DA8-86DB-BECE5D7614C3}" type="pres">
      <dgm:prSet presAssocID="{5746B3C1-6E83-4E1A-8926-DAE8784A5E70}" presName="accent_1" presStyleCnt="0"/>
      <dgm:spPr/>
    </dgm:pt>
    <dgm:pt modelId="{5CF2E273-1A95-4B75-BFE0-4B2D88A79199}" type="pres">
      <dgm:prSet presAssocID="{5746B3C1-6E83-4E1A-8926-DAE8784A5E70}" presName="accentRepeatNode" presStyleLbl="solidFgAcc1" presStyleIdx="0" presStyleCnt="6"/>
      <dgm:spPr/>
    </dgm:pt>
    <dgm:pt modelId="{4C7EF89D-00B2-4149-836F-670A1E5EFF22}" type="pres">
      <dgm:prSet presAssocID="{C58B4931-788A-41B9-A157-002CE7819703}" presName="text_2" presStyleLbl="node1" presStyleIdx="1" presStyleCnt="6">
        <dgm:presLayoutVars>
          <dgm:bulletEnabled val="1"/>
        </dgm:presLayoutVars>
      </dgm:prSet>
      <dgm:spPr/>
    </dgm:pt>
    <dgm:pt modelId="{97881869-BA77-4554-900F-F97B5EDC4341}" type="pres">
      <dgm:prSet presAssocID="{C58B4931-788A-41B9-A157-002CE7819703}" presName="accent_2" presStyleCnt="0"/>
      <dgm:spPr/>
    </dgm:pt>
    <dgm:pt modelId="{19124839-1659-484C-B610-42D1DFAF4641}" type="pres">
      <dgm:prSet presAssocID="{C58B4931-788A-41B9-A157-002CE7819703}" presName="accentRepeatNode" presStyleLbl="solidFgAcc1" presStyleIdx="1" presStyleCnt="6"/>
      <dgm:spPr/>
    </dgm:pt>
    <dgm:pt modelId="{3C0ECBE3-1952-4A90-BDE3-B52520D54B28}" type="pres">
      <dgm:prSet presAssocID="{197648E2-689E-44AB-AF82-4BD11F3DF3BC}" presName="text_3" presStyleLbl="node1" presStyleIdx="2" presStyleCnt="6">
        <dgm:presLayoutVars>
          <dgm:bulletEnabled val="1"/>
        </dgm:presLayoutVars>
      </dgm:prSet>
      <dgm:spPr/>
    </dgm:pt>
    <dgm:pt modelId="{846A53FB-2D62-4B10-BFB0-E3CEE8B3AAEF}" type="pres">
      <dgm:prSet presAssocID="{197648E2-689E-44AB-AF82-4BD11F3DF3BC}" presName="accent_3" presStyleCnt="0"/>
      <dgm:spPr/>
    </dgm:pt>
    <dgm:pt modelId="{A12A4B10-7BA1-45D7-99AF-F4C3100C1CA7}" type="pres">
      <dgm:prSet presAssocID="{197648E2-689E-44AB-AF82-4BD11F3DF3BC}" presName="accentRepeatNode" presStyleLbl="solidFgAcc1" presStyleIdx="2" presStyleCnt="6"/>
      <dgm:spPr/>
    </dgm:pt>
    <dgm:pt modelId="{BBEF5FB4-97A1-4C80-B493-4F22A29831BB}" type="pres">
      <dgm:prSet presAssocID="{8E9D8E0B-BE22-4AC1-A5D1-0C1C612515F0}" presName="text_4" presStyleLbl="node1" presStyleIdx="3" presStyleCnt="6">
        <dgm:presLayoutVars>
          <dgm:bulletEnabled val="1"/>
        </dgm:presLayoutVars>
      </dgm:prSet>
      <dgm:spPr/>
    </dgm:pt>
    <dgm:pt modelId="{DB711601-2F87-4625-92FD-4047AD74669B}" type="pres">
      <dgm:prSet presAssocID="{8E9D8E0B-BE22-4AC1-A5D1-0C1C612515F0}" presName="accent_4" presStyleCnt="0"/>
      <dgm:spPr/>
    </dgm:pt>
    <dgm:pt modelId="{979BDECF-2798-475F-89CA-29B5B7DF03CA}" type="pres">
      <dgm:prSet presAssocID="{8E9D8E0B-BE22-4AC1-A5D1-0C1C612515F0}" presName="accentRepeatNode" presStyleLbl="solidFgAcc1" presStyleIdx="3" presStyleCnt="6"/>
      <dgm:spPr/>
    </dgm:pt>
    <dgm:pt modelId="{E79842E0-54EF-489A-86BB-1190F3F0121B}" type="pres">
      <dgm:prSet presAssocID="{FD5983C4-23C4-4806-9C48-260E8C86EE34}" presName="text_5" presStyleLbl="node1" presStyleIdx="4" presStyleCnt="6">
        <dgm:presLayoutVars>
          <dgm:bulletEnabled val="1"/>
        </dgm:presLayoutVars>
      </dgm:prSet>
      <dgm:spPr/>
    </dgm:pt>
    <dgm:pt modelId="{53FDA2F9-458E-4622-BB9A-1BCDF50EA2CC}" type="pres">
      <dgm:prSet presAssocID="{FD5983C4-23C4-4806-9C48-260E8C86EE34}" presName="accent_5" presStyleCnt="0"/>
      <dgm:spPr/>
    </dgm:pt>
    <dgm:pt modelId="{D0E74E3D-B8A5-4121-B959-B9331C0B466F}" type="pres">
      <dgm:prSet presAssocID="{FD5983C4-23C4-4806-9C48-260E8C86EE34}" presName="accentRepeatNode" presStyleLbl="solidFgAcc1" presStyleIdx="4" presStyleCnt="6"/>
      <dgm:spPr/>
    </dgm:pt>
    <dgm:pt modelId="{45AA4477-B5AB-4D3C-8FC6-502855EE8680}" type="pres">
      <dgm:prSet presAssocID="{270B944D-175D-4A25-9308-241D682AB3FF}" presName="text_6" presStyleLbl="node1" presStyleIdx="5" presStyleCnt="6">
        <dgm:presLayoutVars>
          <dgm:bulletEnabled val="1"/>
        </dgm:presLayoutVars>
      </dgm:prSet>
      <dgm:spPr/>
    </dgm:pt>
    <dgm:pt modelId="{E0DB4B4F-6A23-4CA6-B586-9D8FC1CD2FD3}" type="pres">
      <dgm:prSet presAssocID="{270B944D-175D-4A25-9308-241D682AB3FF}" presName="accent_6" presStyleCnt="0"/>
      <dgm:spPr/>
    </dgm:pt>
    <dgm:pt modelId="{703A2EB4-8A50-4462-8A6E-FB9E5260BF5D}" type="pres">
      <dgm:prSet presAssocID="{270B944D-175D-4A25-9308-241D682AB3FF}" presName="accentRepeatNode" presStyleLbl="solidFgAcc1" presStyleIdx="5" presStyleCnt="6"/>
      <dgm:spPr/>
    </dgm:pt>
  </dgm:ptLst>
  <dgm:cxnLst>
    <dgm:cxn modelId="{DBCF461A-F11B-4E88-B58B-0C356C9B8363}" type="presOf" srcId="{270B944D-175D-4A25-9308-241D682AB3FF}" destId="{45AA4477-B5AB-4D3C-8FC6-502855EE8680}" srcOrd="0" destOrd="0" presId="urn:microsoft.com/office/officeart/2008/layout/VerticalCurvedList"/>
    <dgm:cxn modelId="{8EF8902A-AAD5-4C04-8594-D3E1F3D03E65}" srcId="{47CBEBE2-12A8-432B-94B7-331472BA96EF}" destId="{8E9D8E0B-BE22-4AC1-A5D1-0C1C612515F0}" srcOrd="3" destOrd="0" parTransId="{AAE255F5-8438-4713-ACEF-905BCAA2A4B5}" sibTransId="{2A4F05EC-CE16-486B-9FA4-FA1CD74BE2D2}"/>
    <dgm:cxn modelId="{7662B835-DB71-413B-A62D-2BDEC6071A70}" type="presOf" srcId="{197648E2-689E-44AB-AF82-4BD11F3DF3BC}" destId="{3C0ECBE3-1952-4A90-BDE3-B52520D54B28}" srcOrd="0" destOrd="0" presId="urn:microsoft.com/office/officeart/2008/layout/VerticalCurvedList"/>
    <dgm:cxn modelId="{0CFAF635-6061-42F4-BAAE-49E02228305A}" type="presOf" srcId="{8E9D8E0B-BE22-4AC1-A5D1-0C1C612515F0}" destId="{BBEF5FB4-97A1-4C80-B493-4F22A29831BB}" srcOrd="0" destOrd="0" presId="urn:microsoft.com/office/officeart/2008/layout/VerticalCurvedList"/>
    <dgm:cxn modelId="{A243BA36-5259-4337-A1D2-9C42367C3EFF}" type="presOf" srcId="{47CBEBE2-12A8-432B-94B7-331472BA96EF}" destId="{A49422D2-64E3-4038-826B-83B45660C749}" srcOrd="0" destOrd="0" presId="urn:microsoft.com/office/officeart/2008/layout/VerticalCurvedList"/>
    <dgm:cxn modelId="{4445FE5C-6A21-4B44-9D31-BD35C7BFC4EF}" srcId="{47CBEBE2-12A8-432B-94B7-331472BA96EF}" destId="{FD5983C4-23C4-4806-9C48-260E8C86EE34}" srcOrd="4" destOrd="0" parTransId="{2690D908-0D57-429F-9D0B-96C9A591BDC7}" sibTransId="{43796D91-DADA-43DD-ADA3-249459E81831}"/>
    <dgm:cxn modelId="{78B31B43-972B-4DE4-8966-1A1875215A5A}" type="presOf" srcId="{C58B4931-788A-41B9-A157-002CE7819703}" destId="{4C7EF89D-00B2-4149-836F-670A1E5EFF22}" srcOrd="0" destOrd="0" presId="urn:microsoft.com/office/officeart/2008/layout/VerticalCurvedList"/>
    <dgm:cxn modelId="{342A517A-5C2E-4DE8-A54D-F68F5D97BC83}" type="presOf" srcId="{5746B3C1-6E83-4E1A-8926-DAE8784A5E70}" destId="{334F588B-5764-43AC-8BDD-A773E01FA537}" srcOrd="0" destOrd="0" presId="urn:microsoft.com/office/officeart/2008/layout/VerticalCurvedList"/>
    <dgm:cxn modelId="{F5690EA7-CAB6-464C-ABD3-1C16939728C4}" type="presOf" srcId="{003CA4A5-A42C-48F5-8A4B-1B8B50C195DE}" destId="{A9348BEE-A439-400B-ABBF-B1406B1697DE}" srcOrd="0" destOrd="0" presId="urn:microsoft.com/office/officeart/2008/layout/VerticalCurvedList"/>
    <dgm:cxn modelId="{8CE604C1-DEED-454B-9113-4CF0B925AB3C}" srcId="{47CBEBE2-12A8-432B-94B7-331472BA96EF}" destId="{270B944D-175D-4A25-9308-241D682AB3FF}" srcOrd="5" destOrd="0" parTransId="{02B0B9C0-C0FF-46FC-A74E-0F0C3B88955D}" sibTransId="{37B0A233-319C-4468-B7A9-892C7B4251FC}"/>
    <dgm:cxn modelId="{0B266BDE-8C47-4171-99AB-5933DA073315}" srcId="{47CBEBE2-12A8-432B-94B7-331472BA96EF}" destId="{197648E2-689E-44AB-AF82-4BD11F3DF3BC}" srcOrd="2" destOrd="0" parTransId="{A2C3A57B-79CF-488A-A8D3-B2E102541CF0}" sibTransId="{88BB7593-FDDD-48B2-BF6D-D18561D37774}"/>
    <dgm:cxn modelId="{6CB8B6E8-3185-4469-88B6-C15C175155F3}" type="presOf" srcId="{FD5983C4-23C4-4806-9C48-260E8C86EE34}" destId="{E79842E0-54EF-489A-86BB-1190F3F0121B}" srcOrd="0" destOrd="0" presId="urn:microsoft.com/office/officeart/2008/layout/VerticalCurvedList"/>
    <dgm:cxn modelId="{A2DE41EE-E9A4-4619-BC54-88582F9CAD6C}" srcId="{47CBEBE2-12A8-432B-94B7-331472BA96EF}" destId="{5746B3C1-6E83-4E1A-8926-DAE8784A5E70}" srcOrd="0" destOrd="0" parTransId="{38ADA2DE-695E-4F87-B38E-AE8CA9C31F00}" sibTransId="{003CA4A5-A42C-48F5-8A4B-1B8B50C195DE}"/>
    <dgm:cxn modelId="{8C01E9FC-B4DF-4B73-820E-86A1AD0D4485}" srcId="{47CBEBE2-12A8-432B-94B7-331472BA96EF}" destId="{C58B4931-788A-41B9-A157-002CE7819703}" srcOrd="1" destOrd="0" parTransId="{CEB5B10E-5F16-4C63-81AB-225927C0CC59}" sibTransId="{61836354-F410-4707-A099-CC39FAB4BD0B}"/>
    <dgm:cxn modelId="{697D623D-2989-42E1-B5C1-D2D297EC5B7E}" type="presParOf" srcId="{A49422D2-64E3-4038-826B-83B45660C749}" destId="{B16ECDF2-BDD8-45D0-800C-A5AC0C6957EE}" srcOrd="0" destOrd="0" presId="urn:microsoft.com/office/officeart/2008/layout/VerticalCurvedList"/>
    <dgm:cxn modelId="{0D0595FB-A568-4C3E-AA30-69CA9EB02856}" type="presParOf" srcId="{B16ECDF2-BDD8-45D0-800C-A5AC0C6957EE}" destId="{F574CC09-C682-4313-A205-B93F3B9FD4D8}" srcOrd="0" destOrd="0" presId="urn:microsoft.com/office/officeart/2008/layout/VerticalCurvedList"/>
    <dgm:cxn modelId="{CA95323F-2896-434B-9382-2223F25BCB5A}" type="presParOf" srcId="{F574CC09-C682-4313-A205-B93F3B9FD4D8}" destId="{7EAC33C1-B0D9-4AFA-B7CB-4F364901326C}" srcOrd="0" destOrd="0" presId="urn:microsoft.com/office/officeart/2008/layout/VerticalCurvedList"/>
    <dgm:cxn modelId="{07CF3830-A236-4A62-8EC9-2B425A036040}" type="presParOf" srcId="{F574CC09-C682-4313-A205-B93F3B9FD4D8}" destId="{A9348BEE-A439-400B-ABBF-B1406B1697DE}" srcOrd="1" destOrd="0" presId="urn:microsoft.com/office/officeart/2008/layout/VerticalCurvedList"/>
    <dgm:cxn modelId="{27E370A2-5858-4328-A5E9-DA2650B2A789}" type="presParOf" srcId="{F574CC09-C682-4313-A205-B93F3B9FD4D8}" destId="{CA42267C-B6C2-400F-BED7-D2663652283E}" srcOrd="2" destOrd="0" presId="urn:microsoft.com/office/officeart/2008/layout/VerticalCurvedList"/>
    <dgm:cxn modelId="{114AECD4-2726-494D-8765-0A2585B6C7F3}" type="presParOf" srcId="{F574CC09-C682-4313-A205-B93F3B9FD4D8}" destId="{6DFE9080-A1E9-44AD-B7DA-9CCC959088EA}" srcOrd="3" destOrd="0" presId="urn:microsoft.com/office/officeart/2008/layout/VerticalCurvedList"/>
    <dgm:cxn modelId="{DD21FCFC-763A-4CE4-A63A-7DC3FB093CA9}" type="presParOf" srcId="{B16ECDF2-BDD8-45D0-800C-A5AC0C6957EE}" destId="{334F588B-5764-43AC-8BDD-A773E01FA537}" srcOrd="1" destOrd="0" presId="urn:microsoft.com/office/officeart/2008/layout/VerticalCurvedList"/>
    <dgm:cxn modelId="{C1F1A5B9-3B4E-429E-8DC2-772A7A759D88}" type="presParOf" srcId="{B16ECDF2-BDD8-45D0-800C-A5AC0C6957EE}" destId="{81CDA849-2576-4DA8-86DB-BECE5D7614C3}" srcOrd="2" destOrd="0" presId="urn:microsoft.com/office/officeart/2008/layout/VerticalCurvedList"/>
    <dgm:cxn modelId="{05CD5552-7C9E-47A0-A5C2-654ADEA0A7C0}" type="presParOf" srcId="{81CDA849-2576-4DA8-86DB-BECE5D7614C3}" destId="{5CF2E273-1A95-4B75-BFE0-4B2D88A79199}" srcOrd="0" destOrd="0" presId="urn:microsoft.com/office/officeart/2008/layout/VerticalCurvedList"/>
    <dgm:cxn modelId="{303DBD1F-BBDE-486C-BD68-30CAEAEC2BDA}" type="presParOf" srcId="{B16ECDF2-BDD8-45D0-800C-A5AC0C6957EE}" destId="{4C7EF89D-00B2-4149-836F-670A1E5EFF22}" srcOrd="3" destOrd="0" presId="urn:microsoft.com/office/officeart/2008/layout/VerticalCurvedList"/>
    <dgm:cxn modelId="{95EC937F-2A61-4AEB-9C85-F2686F0E3626}" type="presParOf" srcId="{B16ECDF2-BDD8-45D0-800C-A5AC0C6957EE}" destId="{97881869-BA77-4554-900F-F97B5EDC4341}" srcOrd="4" destOrd="0" presId="urn:microsoft.com/office/officeart/2008/layout/VerticalCurvedList"/>
    <dgm:cxn modelId="{548431EB-22BB-4687-BE03-5CA962709798}" type="presParOf" srcId="{97881869-BA77-4554-900F-F97B5EDC4341}" destId="{19124839-1659-484C-B610-42D1DFAF4641}" srcOrd="0" destOrd="0" presId="urn:microsoft.com/office/officeart/2008/layout/VerticalCurvedList"/>
    <dgm:cxn modelId="{42416CDF-5783-4135-BC6B-27385007CCAA}" type="presParOf" srcId="{B16ECDF2-BDD8-45D0-800C-A5AC0C6957EE}" destId="{3C0ECBE3-1952-4A90-BDE3-B52520D54B28}" srcOrd="5" destOrd="0" presId="urn:microsoft.com/office/officeart/2008/layout/VerticalCurvedList"/>
    <dgm:cxn modelId="{AA24224D-4A6B-4BF8-BF55-BC25ABF87B08}" type="presParOf" srcId="{B16ECDF2-BDD8-45D0-800C-A5AC0C6957EE}" destId="{846A53FB-2D62-4B10-BFB0-E3CEE8B3AAEF}" srcOrd="6" destOrd="0" presId="urn:microsoft.com/office/officeart/2008/layout/VerticalCurvedList"/>
    <dgm:cxn modelId="{23C0BA77-4C7C-4431-AAA0-07A2988BF7C0}" type="presParOf" srcId="{846A53FB-2D62-4B10-BFB0-E3CEE8B3AAEF}" destId="{A12A4B10-7BA1-45D7-99AF-F4C3100C1CA7}" srcOrd="0" destOrd="0" presId="urn:microsoft.com/office/officeart/2008/layout/VerticalCurvedList"/>
    <dgm:cxn modelId="{FB9BFC13-DDCE-4E15-8F42-4FBF46661604}" type="presParOf" srcId="{B16ECDF2-BDD8-45D0-800C-A5AC0C6957EE}" destId="{BBEF5FB4-97A1-4C80-B493-4F22A29831BB}" srcOrd="7" destOrd="0" presId="urn:microsoft.com/office/officeart/2008/layout/VerticalCurvedList"/>
    <dgm:cxn modelId="{9F136FA8-853C-4678-926A-79975ACB8E89}" type="presParOf" srcId="{B16ECDF2-BDD8-45D0-800C-A5AC0C6957EE}" destId="{DB711601-2F87-4625-92FD-4047AD74669B}" srcOrd="8" destOrd="0" presId="urn:microsoft.com/office/officeart/2008/layout/VerticalCurvedList"/>
    <dgm:cxn modelId="{7D9AC1AF-6683-4A08-989B-54AB8F33DF34}" type="presParOf" srcId="{DB711601-2F87-4625-92FD-4047AD74669B}" destId="{979BDECF-2798-475F-89CA-29B5B7DF03CA}" srcOrd="0" destOrd="0" presId="urn:microsoft.com/office/officeart/2008/layout/VerticalCurvedList"/>
    <dgm:cxn modelId="{35216347-AF20-4202-86BB-1CF19B3846CA}" type="presParOf" srcId="{B16ECDF2-BDD8-45D0-800C-A5AC0C6957EE}" destId="{E79842E0-54EF-489A-86BB-1190F3F0121B}" srcOrd="9" destOrd="0" presId="urn:microsoft.com/office/officeart/2008/layout/VerticalCurvedList"/>
    <dgm:cxn modelId="{56A43A29-B096-42C8-B351-11A41B2F411C}" type="presParOf" srcId="{B16ECDF2-BDD8-45D0-800C-A5AC0C6957EE}" destId="{53FDA2F9-458E-4622-BB9A-1BCDF50EA2CC}" srcOrd="10" destOrd="0" presId="urn:microsoft.com/office/officeart/2008/layout/VerticalCurvedList"/>
    <dgm:cxn modelId="{22C9DC5B-914B-439C-A2C3-DEAE0B299F6E}" type="presParOf" srcId="{53FDA2F9-458E-4622-BB9A-1BCDF50EA2CC}" destId="{D0E74E3D-B8A5-4121-B959-B9331C0B466F}" srcOrd="0" destOrd="0" presId="urn:microsoft.com/office/officeart/2008/layout/VerticalCurvedList"/>
    <dgm:cxn modelId="{EFC7CA5B-6B40-4844-A7F3-3A198AC9D251}" type="presParOf" srcId="{B16ECDF2-BDD8-45D0-800C-A5AC0C6957EE}" destId="{45AA4477-B5AB-4D3C-8FC6-502855EE8680}" srcOrd="11" destOrd="0" presId="urn:microsoft.com/office/officeart/2008/layout/VerticalCurvedList"/>
    <dgm:cxn modelId="{CBF8C074-F1A2-4160-AD5F-FA86F9498F70}" type="presParOf" srcId="{B16ECDF2-BDD8-45D0-800C-A5AC0C6957EE}" destId="{E0DB4B4F-6A23-4CA6-B586-9D8FC1CD2FD3}" srcOrd="12" destOrd="0" presId="urn:microsoft.com/office/officeart/2008/layout/VerticalCurvedList"/>
    <dgm:cxn modelId="{8065E730-4B92-41DE-B09F-BFE84CA508B9}" type="presParOf" srcId="{E0DB4B4F-6A23-4CA6-B586-9D8FC1CD2FD3}" destId="{703A2EB4-8A50-4462-8A6E-FB9E5260BF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225D1-77A0-477B-AAB9-69EA7EF63C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81C28B0-43EA-464D-91DD-29FA726AF0C2}">
      <dgm:prSet/>
      <dgm:spPr/>
      <dgm:t>
        <a:bodyPr/>
        <a:lstStyle/>
        <a:p>
          <a:r>
            <a:rPr lang="it-IT" dirty="0"/>
            <a:t>Di natura </a:t>
          </a:r>
          <a:r>
            <a:rPr lang="it-IT" b="1" dirty="0"/>
            <a:t>fisica</a:t>
          </a:r>
        </a:p>
      </dgm:t>
    </dgm:pt>
    <dgm:pt modelId="{815E3535-0E14-4E17-87EA-4224D0B13BC1}" type="parTrans" cxnId="{2A45F0F2-5D43-475A-8200-B7D74D64F50E}">
      <dgm:prSet/>
      <dgm:spPr/>
      <dgm:t>
        <a:bodyPr/>
        <a:lstStyle/>
        <a:p>
          <a:endParaRPr lang="it-IT"/>
        </a:p>
      </dgm:t>
    </dgm:pt>
    <dgm:pt modelId="{0D423E77-1DBE-4B30-AE13-8E6A670D701D}" type="sibTrans" cxnId="{2A45F0F2-5D43-475A-8200-B7D74D64F50E}">
      <dgm:prSet/>
      <dgm:spPr/>
      <dgm:t>
        <a:bodyPr/>
        <a:lstStyle/>
        <a:p>
          <a:endParaRPr lang="it-IT"/>
        </a:p>
      </dgm:t>
    </dgm:pt>
    <dgm:pt modelId="{76BB82C0-79C7-4F6F-8684-38C4C8810A30}">
      <dgm:prSet/>
      <dgm:spPr/>
      <dgm:t>
        <a:bodyPr/>
        <a:lstStyle/>
        <a:p>
          <a:r>
            <a:rPr lang="it-IT"/>
            <a:t>Dispositivo che memorizza ed esegue un software diventandone il sistema di distribuzione delle soluzioni</a:t>
          </a:r>
        </a:p>
      </dgm:t>
    </dgm:pt>
    <dgm:pt modelId="{84E9ACE8-16F0-4E15-B287-DF6583AF3C05}" type="parTrans" cxnId="{061CD056-D47A-4BDB-A1BA-52700AA0767D}">
      <dgm:prSet/>
      <dgm:spPr/>
      <dgm:t>
        <a:bodyPr/>
        <a:lstStyle/>
        <a:p>
          <a:endParaRPr lang="it-IT"/>
        </a:p>
      </dgm:t>
    </dgm:pt>
    <dgm:pt modelId="{4930EB77-53C2-44C0-9C68-C38392DB4B56}" type="sibTrans" cxnId="{061CD056-D47A-4BDB-A1BA-52700AA0767D}">
      <dgm:prSet/>
      <dgm:spPr/>
      <dgm:t>
        <a:bodyPr/>
        <a:lstStyle/>
        <a:p>
          <a:endParaRPr lang="it-IT"/>
        </a:p>
      </dgm:t>
    </dgm:pt>
    <dgm:pt modelId="{F7A4F9B5-C02B-4B2B-BD00-22B0AD687847}">
      <dgm:prSet/>
      <dgm:spPr/>
      <dgm:t>
        <a:bodyPr/>
        <a:lstStyle/>
        <a:p>
          <a:r>
            <a:rPr lang="it-IT"/>
            <a:t>Funziona una volta caricato il software</a:t>
          </a:r>
        </a:p>
      </dgm:t>
    </dgm:pt>
    <dgm:pt modelId="{578D8888-EE2A-4D02-81A7-3676CB24B62C}" type="parTrans" cxnId="{4EDC4997-EDAC-4432-B3BD-775E59DC19D1}">
      <dgm:prSet/>
      <dgm:spPr/>
      <dgm:t>
        <a:bodyPr/>
        <a:lstStyle/>
        <a:p>
          <a:endParaRPr lang="it-IT"/>
        </a:p>
      </dgm:t>
    </dgm:pt>
    <dgm:pt modelId="{1C60F4B7-41A8-47CA-ACA5-FF83849BCA81}" type="sibTrans" cxnId="{4EDC4997-EDAC-4432-B3BD-775E59DC19D1}">
      <dgm:prSet/>
      <dgm:spPr/>
      <dgm:t>
        <a:bodyPr/>
        <a:lstStyle/>
        <a:p>
          <a:endParaRPr lang="it-IT"/>
        </a:p>
      </dgm:t>
    </dgm:pt>
    <dgm:pt modelId="{13B513F3-6201-4F24-9118-4EC4155A819A}">
      <dgm:prSet/>
      <dgm:spPr/>
      <dgm:t>
        <a:bodyPr/>
        <a:lstStyle/>
        <a:p>
          <a:r>
            <a:rPr lang="it-IT" dirty="0"/>
            <a:t>I suoi difetti emergono casualmente a causa della sua deteriorabilità e la probabilità di guasti aumenta con il passare del tempo</a:t>
          </a:r>
        </a:p>
      </dgm:t>
    </dgm:pt>
    <dgm:pt modelId="{6BE20CD5-A3B0-4692-9474-9CE749BB41F1}" type="parTrans" cxnId="{86C4354D-2E50-4CF9-A72B-8B79E3707DB1}">
      <dgm:prSet/>
      <dgm:spPr/>
      <dgm:t>
        <a:bodyPr/>
        <a:lstStyle/>
        <a:p>
          <a:endParaRPr lang="it-IT"/>
        </a:p>
      </dgm:t>
    </dgm:pt>
    <dgm:pt modelId="{6B66A96D-C3D5-4727-85AF-1BD62930AA7B}" type="sibTrans" cxnId="{86C4354D-2E50-4CF9-A72B-8B79E3707DB1}">
      <dgm:prSet/>
      <dgm:spPr/>
      <dgm:t>
        <a:bodyPr/>
        <a:lstStyle/>
        <a:p>
          <a:endParaRPr lang="it-IT"/>
        </a:p>
      </dgm:t>
    </dgm:pt>
    <dgm:pt modelId="{7E7F34BB-77D2-42AD-9384-2D6A0E46ADA7}" type="pres">
      <dgm:prSet presAssocID="{C2C225D1-77A0-477B-AAB9-69EA7EF63C50}" presName="vert0" presStyleCnt="0">
        <dgm:presLayoutVars>
          <dgm:dir/>
          <dgm:animOne val="branch"/>
          <dgm:animLvl val="lvl"/>
        </dgm:presLayoutVars>
      </dgm:prSet>
      <dgm:spPr/>
    </dgm:pt>
    <dgm:pt modelId="{B9E80A3D-14C9-42B7-80DA-D60049D5FA7A}" type="pres">
      <dgm:prSet presAssocID="{981C28B0-43EA-464D-91DD-29FA726AF0C2}" presName="thickLine" presStyleLbl="alignNode1" presStyleIdx="0" presStyleCnt="4"/>
      <dgm:spPr/>
    </dgm:pt>
    <dgm:pt modelId="{143A6E2E-A63D-44E4-A43C-C64397442AA5}" type="pres">
      <dgm:prSet presAssocID="{981C28B0-43EA-464D-91DD-29FA726AF0C2}" presName="horz1" presStyleCnt="0"/>
      <dgm:spPr/>
    </dgm:pt>
    <dgm:pt modelId="{7A072FF8-9964-4EF2-AAF7-90DFB66ACAC0}" type="pres">
      <dgm:prSet presAssocID="{981C28B0-43EA-464D-91DD-29FA726AF0C2}" presName="tx1" presStyleLbl="revTx" presStyleIdx="0" presStyleCnt="4"/>
      <dgm:spPr/>
    </dgm:pt>
    <dgm:pt modelId="{B33E973A-8BD7-461C-BB29-F25836E8526B}" type="pres">
      <dgm:prSet presAssocID="{981C28B0-43EA-464D-91DD-29FA726AF0C2}" presName="vert1" presStyleCnt="0"/>
      <dgm:spPr/>
    </dgm:pt>
    <dgm:pt modelId="{0E773F57-1A7C-44F2-B80B-2A80CB43BFCD}" type="pres">
      <dgm:prSet presAssocID="{76BB82C0-79C7-4F6F-8684-38C4C8810A30}" presName="thickLine" presStyleLbl="alignNode1" presStyleIdx="1" presStyleCnt="4"/>
      <dgm:spPr/>
    </dgm:pt>
    <dgm:pt modelId="{6FAEF11A-F4C7-4631-B978-A6C17D90EB80}" type="pres">
      <dgm:prSet presAssocID="{76BB82C0-79C7-4F6F-8684-38C4C8810A30}" presName="horz1" presStyleCnt="0"/>
      <dgm:spPr/>
    </dgm:pt>
    <dgm:pt modelId="{FD078908-D7D7-4EFD-94F1-815D4507775C}" type="pres">
      <dgm:prSet presAssocID="{76BB82C0-79C7-4F6F-8684-38C4C8810A30}" presName="tx1" presStyleLbl="revTx" presStyleIdx="1" presStyleCnt="4"/>
      <dgm:spPr/>
    </dgm:pt>
    <dgm:pt modelId="{C81C9646-40CB-4741-BD8D-4A01BCA6A7FA}" type="pres">
      <dgm:prSet presAssocID="{76BB82C0-79C7-4F6F-8684-38C4C8810A30}" presName="vert1" presStyleCnt="0"/>
      <dgm:spPr/>
    </dgm:pt>
    <dgm:pt modelId="{5F35E85E-B684-4741-AEE5-93A25AABA372}" type="pres">
      <dgm:prSet presAssocID="{F7A4F9B5-C02B-4B2B-BD00-22B0AD687847}" presName="thickLine" presStyleLbl="alignNode1" presStyleIdx="2" presStyleCnt="4"/>
      <dgm:spPr/>
    </dgm:pt>
    <dgm:pt modelId="{B22E63D8-AA51-41B2-BF10-7DBBEC01CC3D}" type="pres">
      <dgm:prSet presAssocID="{F7A4F9B5-C02B-4B2B-BD00-22B0AD687847}" presName="horz1" presStyleCnt="0"/>
      <dgm:spPr/>
    </dgm:pt>
    <dgm:pt modelId="{A787EE34-DE93-4237-A475-8ED2A662DB17}" type="pres">
      <dgm:prSet presAssocID="{F7A4F9B5-C02B-4B2B-BD00-22B0AD687847}" presName="tx1" presStyleLbl="revTx" presStyleIdx="2" presStyleCnt="4"/>
      <dgm:spPr/>
    </dgm:pt>
    <dgm:pt modelId="{8DE71A60-F7B8-4F22-901E-B4751973FC03}" type="pres">
      <dgm:prSet presAssocID="{F7A4F9B5-C02B-4B2B-BD00-22B0AD687847}" presName="vert1" presStyleCnt="0"/>
      <dgm:spPr/>
    </dgm:pt>
    <dgm:pt modelId="{6877E56C-6730-4A37-B61E-D7B2D8A3327C}" type="pres">
      <dgm:prSet presAssocID="{13B513F3-6201-4F24-9118-4EC4155A819A}" presName="thickLine" presStyleLbl="alignNode1" presStyleIdx="3" presStyleCnt="4"/>
      <dgm:spPr/>
    </dgm:pt>
    <dgm:pt modelId="{6287C5BB-0292-4B65-BE51-CFBA7AB438BE}" type="pres">
      <dgm:prSet presAssocID="{13B513F3-6201-4F24-9118-4EC4155A819A}" presName="horz1" presStyleCnt="0"/>
      <dgm:spPr/>
    </dgm:pt>
    <dgm:pt modelId="{CC9B9575-00A6-4D81-941F-8015B297B10D}" type="pres">
      <dgm:prSet presAssocID="{13B513F3-6201-4F24-9118-4EC4155A819A}" presName="tx1" presStyleLbl="revTx" presStyleIdx="3" presStyleCnt="4"/>
      <dgm:spPr/>
    </dgm:pt>
    <dgm:pt modelId="{45361B56-B26F-4D80-9181-6C27FD64F237}" type="pres">
      <dgm:prSet presAssocID="{13B513F3-6201-4F24-9118-4EC4155A819A}" presName="vert1" presStyleCnt="0"/>
      <dgm:spPr/>
    </dgm:pt>
  </dgm:ptLst>
  <dgm:cxnLst>
    <dgm:cxn modelId="{A0BEB00B-781A-40F3-95DE-E976FE2A6C8F}" type="presOf" srcId="{C2C225D1-77A0-477B-AAB9-69EA7EF63C50}" destId="{7E7F34BB-77D2-42AD-9384-2D6A0E46ADA7}" srcOrd="0" destOrd="0" presId="urn:microsoft.com/office/officeart/2008/layout/LinedList"/>
    <dgm:cxn modelId="{8835C229-8A38-42E7-B8C4-3CBA7C0B0705}" type="presOf" srcId="{76BB82C0-79C7-4F6F-8684-38C4C8810A30}" destId="{FD078908-D7D7-4EFD-94F1-815D4507775C}" srcOrd="0" destOrd="0" presId="urn:microsoft.com/office/officeart/2008/layout/LinedList"/>
    <dgm:cxn modelId="{89389C2A-BA15-4DA8-B6E8-EDAFE445F79F}" type="presOf" srcId="{13B513F3-6201-4F24-9118-4EC4155A819A}" destId="{CC9B9575-00A6-4D81-941F-8015B297B10D}" srcOrd="0" destOrd="0" presId="urn:microsoft.com/office/officeart/2008/layout/LinedList"/>
    <dgm:cxn modelId="{86C4354D-2E50-4CF9-A72B-8B79E3707DB1}" srcId="{C2C225D1-77A0-477B-AAB9-69EA7EF63C50}" destId="{13B513F3-6201-4F24-9118-4EC4155A819A}" srcOrd="3" destOrd="0" parTransId="{6BE20CD5-A3B0-4692-9474-9CE749BB41F1}" sibTransId="{6B66A96D-C3D5-4727-85AF-1BD62930AA7B}"/>
    <dgm:cxn modelId="{061CD056-D47A-4BDB-A1BA-52700AA0767D}" srcId="{C2C225D1-77A0-477B-AAB9-69EA7EF63C50}" destId="{76BB82C0-79C7-4F6F-8684-38C4C8810A30}" srcOrd="1" destOrd="0" parTransId="{84E9ACE8-16F0-4E15-B287-DF6583AF3C05}" sibTransId="{4930EB77-53C2-44C0-9C68-C38392DB4B56}"/>
    <dgm:cxn modelId="{63CAF977-9A91-420F-857F-CF8B22594C00}" type="presOf" srcId="{981C28B0-43EA-464D-91DD-29FA726AF0C2}" destId="{7A072FF8-9964-4EF2-AAF7-90DFB66ACAC0}" srcOrd="0" destOrd="0" presId="urn:microsoft.com/office/officeart/2008/layout/LinedList"/>
    <dgm:cxn modelId="{216D9691-4693-424E-BAF7-CD763F75BE2F}" type="presOf" srcId="{F7A4F9B5-C02B-4B2B-BD00-22B0AD687847}" destId="{A787EE34-DE93-4237-A475-8ED2A662DB17}" srcOrd="0" destOrd="0" presId="urn:microsoft.com/office/officeart/2008/layout/LinedList"/>
    <dgm:cxn modelId="{4EDC4997-EDAC-4432-B3BD-775E59DC19D1}" srcId="{C2C225D1-77A0-477B-AAB9-69EA7EF63C50}" destId="{F7A4F9B5-C02B-4B2B-BD00-22B0AD687847}" srcOrd="2" destOrd="0" parTransId="{578D8888-EE2A-4D02-81A7-3676CB24B62C}" sibTransId="{1C60F4B7-41A8-47CA-ACA5-FF83849BCA81}"/>
    <dgm:cxn modelId="{2A45F0F2-5D43-475A-8200-B7D74D64F50E}" srcId="{C2C225D1-77A0-477B-AAB9-69EA7EF63C50}" destId="{981C28B0-43EA-464D-91DD-29FA726AF0C2}" srcOrd="0" destOrd="0" parTransId="{815E3535-0E14-4E17-87EA-4224D0B13BC1}" sibTransId="{0D423E77-1DBE-4B30-AE13-8E6A670D701D}"/>
    <dgm:cxn modelId="{3D547943-5CAE-4527-8AB7-4637E6979065}" type="presParOf" srcId="{7E7F34BB-77D2-42AD-9384-2D6A0E46ADA7}" destId="{B9E80A3D-14C9-42B7-80DA-D60049D5FA7A}" srcOrd="0" destOrd="0" presId="urn:microsoft.com/office/officeart/2008/layout/LinedList"/>
    <dgm:cxn modelId="{8450BA52-D28B-4872-833C-B3CE29DE450E}" type="presParOf" srcId="{7E7F34BB-77D2-42AD-9384-2D6A0E46ADA7}" destId="{143A6E2E-A63D-44E4-A43C-C64397442AA5}" srcOrd="1" destOrd="0" presId="urn:microsoft.com/office/officeart/2008/layout/LinedList"/>
    <dgm:cxn modelId="{31D83014-BD94-468D-90ED-E0EA79607C09}" type="presParOf" srcId="{143A6E2E-A63D-44E4-A43C-C64397442AA5}" destId="{7A072FF8-9964-4EF2-AAF7-90DFB66ACAC0}" srcOrd="0" destOrd="0" presId="urn:microsoft.com/office/officeart/2008/layout/LinedList"/>
    <dgm:cxn modelId="{4EBAE733-86D8-4FBF-AC16-1A0F96A82FBC}" type="presParOf" srcId="{143A6E2E-A63D-44E4-A43C-C64397442AA5}" destId="{B33E973A-8BD7-461C-BB29-F25836E8526B}" srcOrd="1" destOrd="0" presId="urn:microsoft.com/office/officeart/2008/layout/LinedList"/>
    <dgm:cxn modelId="{5C9CB50E-4DE1-401F-9FF4-82B1C0C5385F}" type="presParOf" srcId="{7E7F34BB-77D2-42AD-9384-2D6A0E46ADA7}" destId="{0E773F57-1A7C-44F2-B80B-2A80CB43BFCD}" srcOrd="2" destOrd="0" presId="urn:microsoft.com/office/officeart/2008/layout/LinedList"/>
    <dgm:cxn modelId="{5C2089B3-5541-4B28-825C-DE39302F2489}" type="presParOf" srcId="{7E7F34BB-77D2-42AD-9384-2D6A0E46ADA7}" destId="{6FAEF11A-F4C7-4631-B978-A6C17D90EB80}" srcOrd="3" destOrd="0" presId="urn:microsoft.com/office/officeart/2008/layout/LinedList"/>
    <dgm:cxn modelId="{52015910-56BE-4BB2-8EF7-2BDFCFF8B8F6}" type="presParOf" srcId="{6FAEF11A-F4C7-4631-B978-A6C17D90EB80}" destId="{FD078908-D7D7-4EFD-94F1-815D4507775C}" srcOrd="0" destOrd="0" presId="urn:microsoft.com/office/officeart/2008/layout/LinedList"/>
    <dgm:cxn modelId="{3DAA1AB5-0496-41D5-AE25-9959B4D83E1A}" type="presParOf" srcId="{6FAEF11A-F4C7-4631-B978-A6C17D90EB80}" destId="{C81C9646-40CB-4741-BD8D-4A01BCA6A7FA}" srcOrd="1" destOrd="0" presId="urn:microsoft.com/office/officeart/2008/layout/LinedList"/>
    <dgm:cxn modelId="{9F569B7D-B1B5-4607-96B3-32E888E10FCF}" type="presParOf" srcId="{7E7F34BB-77D2-42AD-9384-2D6A0E46ADA7}" destId="{5F35E85E-B684-4741-AEE5-93A25AABA372}" srcOrd="4" destOrd="0" presId="urn:microsoft.com/office/officeart/2008/layout/LinedList"/>
    <dgm:cxn modelId="{7C227220-1CE4-46C7-AF23-912F8CB76B3B}" type="presParOf" srcId="{7E7F34BB-77D2-42AD-9384-2D6A0E46ADA7}" destId="{B22E63D8-AA51-41B2-BF10-7DBBEC01CC3D}" srcOrd="5" destOrd="0" presId="urn:microsoft.com/office/officeart/2008/layout/LinedList"/>
    <dgm:cxn modelId="{5F1E8CC5-63F3-4A67-A670-775FA74AE5FE}" type="presParOf" srcId="{B22E63D8-AA51-41B2-BF10-7DBBEC01CC3D}" destId="{A787EE34-DE93-4237-A475-8ED2A662DB17}" srcOrd="0" destOrd="0" presId="urn:microsoft.com/office/officeart/2008/layout/LinedList"/>
    <dgm:cxn modelId="{6C3CA1A4-81BE-4316-8EB5-D3D9FC104DA1}" type="presParOf" srcId="{B22E63D8-AA51-41B2-BF10-7DBBEC01CC3D}" destId="{8DE71A60-F7B8-4F22-901E-B4751973FC03}" srcOrd="1" destOrd="0" presId="urn:microsoft.com/office/officeart/2008/layout/LinedList"/>
    <dgm:cxn modelId="{7A2C3B34-91DE-46DA-9BFC-93132572224E}" type="presParOf" srcId="{7E7F34BB-77D2-42AD-9384-2D6A0E46ADA7}" destId="{6877E56C-6730-4A37-B61E-D7B2D8A3327C}" srcOrd="6" destOrd="0" presId="urn:microsoft.com/office/officeart/2008/layout/LinedList"/>
    <dgm:cxn modelId="{1CB5F5C4-3B32-4266-B800-0AADE2C7CDAD}" type="presParOf" srcId="{7E7F34BB-77D2-42AD-9384-2D6A0E46ADA7}" destId="{6287C5BB-0292-4B65-BE51-CFBA7AB438BE}" srcOrd="7" destOrd="0" presId="urn:microsoft.com/office/officeart/2008/layout/LinedList"/>
    <dgm:cxn modelId="{7F75C723-8FF0-4F5F-ACE2-ED749B080F1C}" type="presParOf" srcId="{6287C5BB-0292-4B65-BE51-CFBA7AB438BE}" destId="{CC9B9575-00A6-4D81-941F-8015B297B10D}" srcOrd="0" destOrd="0" presId="urn:microsoft.com/office/officeart/2008/layout/LinedList"/>
    <dgm:cxn modelId="{C3FA14CB-E20C-4735-A54E-D13B6A4924D1}" type="presParOf" srcId="{6287C5BB-0292-4B65-BE51-CFBA7AB438BE}" destId="{45361B56-B26F-4D80-9181-6C27FD64F23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42A2760-32B5-497D-8D99-BD5BA305966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21070F9E-5AB5-494B-82E0-888EFD28641D}">
      <dgm:prSet/>
      <dgm:spPr/>
      <dgm:t>
        <a:bodyPr/>
        <a:lstStyle/>
        <a:p>
          <a:r>
            <a:rPr lang="it-IT"/>
            <a:t>Le RAM si dividono principalmente in quattro tipi: DDR, DDR2, DDR3, DDR4</a:t>
          </a:r>
        </a:p>
      </dgm:t>
    </dgm:pt>
    <dgm:pt modelId="{EB021EEA-B751-4885-9633-6B1C057F099D}" type="parTrans" cxnId="{C2EEC3AE-F3E7-456E-8D44-3ED1F431B3E7}">
      <dgm:prSet/>
      <dgm:spPr/>
      <dgm:t>
        <a:bodyPr/>
        <a:lstStyle/>
        <a:p>
          <a:endParaRPr lang="it-IT"/>
        </a:p>
      </dgm:t>
    </dgm:pt>
    <dgm:pt modelId="{7B48D5F0-0441-4E0A-A941-6161D9DFD3EB}" type="sibTrans" cxnId="{C2EEC3AE-F3E7-456E-8D44-3ED1F431B3E7}">
      <dgm:prSet/>
      <dgm:spPr/>
      <dgm:t>
        <a:bodyPr/>
        <a:lstStyle/>
        <a:p>
          <a:endParaRPr lang="it-IT"/>
        </a:p>
      </dgm:t>
    </dgm:pt>
    <dgm:pt modelId="{65730533-08D0-439C-A631-13AA6FE39CB9}">
      <dgm:prSet/>
      <dgm:spPr/>
      <dgm:t>
        <a:bodyPr/>
        <a:lstStyle/>
        <a:p>
          <a:r>
            <a:rPr lang="it-IT"/>
            <a:t>Oramai in commercio si trovano solo RAM di tipo DDR3 e DDR4</a:t>
          </a:r>
        </a:p>
      </dgm:t>
    </dgm:pt>
    <dgm:pt modelId="{B2822AC4-3EF9-4E5C-84A3-454601CE5421}" type="parTrans" cxnId="{4DFF831C-ECFF-4EE5-B379-ABC71CE90548}">
      <dgm:prSet/>
      <dgm:spPr/>
      <dgm:t>
        <a:bodyPr/>
        <a:lstStyle/>
        <a:p>
          <a:endParaRPr lang="it-IT"/>
        </a:p>
      </dgm:t>
    </dgm:pt>
    <dgm:pt modelId="{66903097-E8A6-4EAF-8CF4-530464DA96B9}" type="sibTrans" cxnId="{4DFF831C-ECFF-4EE5-B379-ABC71CE90548}">
      <dgm:prSet/>
      <dgm:spPr/>
      <dgm:t>
        <a:bodyPr/>
        <a:lstStyle/>
        <a:p>
          <a:endParaRPr lang="it-IT"/>
        </a:p>
      </dgm:t>
    </dgm:pt>
    <dgm:pt modelId="{2F7FCBB9-9918-4A84-A651-64BCB3474823}">
      <dgm:prSet/>
      <dgm:spPr/>
      <dgm:t>
        <a:bodyPr/>
        <a:lstStyle/>
        <a:p>
          <a:r>
            <a:rPr lang="it-IT"/>
            <a:t>La differenza tra questi vari tipi sta nel numero dei PIN per collegarle alla scheda madre, quindi controlla se quest’ ultima è compatibile con RAM di tipo DDR3 o DDR4</a:t>
          </a:r>
        </a:p>
      </dgm:t>
    </dgm:pt>
    <dgm:pt modelId="{749E45AB-E216-44A4-AA62-478DE9599F90}" type="parTrans" cxnId="{CC176E79-C8BB-48BE-8A35-9E31B3F931F8}">
      <dgm:prSet/>
      <dgm:spPr/>
      <dgm:t>
        <a:bodyPr/>
        <a:lstStyle/>
        <a:p>
          <a:endParaRPr lang="it-IT"/>
        </a:p>
      </dgm:t>
    </dgm:pt>
    <dgm:pt modelId="{724FD672-1D60-46D0-A780-6A119B84BE2C}" type="sibTrans" cxnId="{CC176E79-C8BB-48BE-8A35-9E31B3F931F8}">
      <dgm:prSet/>
      <dgm:spPr/>
      <dgm:t>
        <a:bodyPr/>
        <a:lstStyle/>
        <a:p>
          <a:endParaRPr lang="it-IT"/>
        </a:p>
      </dgm:t>
    </dgm:pt>
    <dgm:pt modelId="{86CF747E-C3D3-4B40-9736-88087235D03E}" type="pres">
      <dgm:prSet presAssocID="{042A2760-32B5-497D-8D99-BD5BA3059663}" presName="vert0" presStyleCnt="0">
        <dgm:presLayoutVars>
          <dgm:dir/>
          <dgm:animOne val="branch"/>
          <dgm:animLvl val="lvl"/>
        </dgm:presLayoutVars>
      </dgm:prSet>
      <dgm:spPr/>
    </dgm:pt>
    <dgm:pt modelId="{39765159-8D2D-464A-AC2D-09AA5ECCB473}" type="pres">
      <dgm:prSet presAssocID="{21070F9E-5AB5-494B-82E0-888EFD28641D}" presName="thickLine" presStyleLbl="alignNode1" presStyleIdx="0" presStyleCnt="3"/>
      <dgm:spPr/>
    </dgm:pt>
    <dgm:pt modelId="{05BFCBE6-B098-4BF2-9A52-132B705FDA80}" type="pres">
      <dgm:prSet presAssocID="{21070F9E-5AB5-494B-82E0-888EFD28641D}" presName="horz1" presStyleCnt="0"/>
      <dgm:spPr/>
    </dgm:pt>
    <dgm:pt modelId="{E850CC08-F8AE-40AB-8314-F11A9F2DD403}" type="pres">
      <dgm:prSet presAssocID="{21070F9E-5AB5-494B-82E0-888EFD28641D}" presName="tx1" presStyleLbl="revTx" presStyleIdx="0" presStyleCnt="3"/>
      <dgm:spPr/>
    </dgm:pt>
    <dgm:pt modelId="{F5F05927-37EA-4C22-B3D8-F6E27AC5DE2C}" type="pres">
      <dgm:prSet presAssocID="{21070F9E-5AB5-494B-82E0-888EFD28641D}" presName="vert1" presStyleCnt="0"/>
      <dgm:spPr/>
    </dgm:pt>
    <dgm:pt modelId="{FF6D1CD5-E214-4769-BDB9-F489B412242A}" type="pres">
      <dgm:prSet presAssocID="{65730533-08D0-439C-A631-13AA6FE39CB9}" presName="thickLine" presStyleLbl="alignNode1" presStyleIdx="1" presStyleCnt="3"/>
      <dgm:spPr/>
    </dgm:pt>
    <dgm:pt modelId="{4221F634-6E29-4BB1-9898-5C312292AB2A}" type="pres">
      <dgm:prSet presAssocID="{65730533-08D0-439C-A631-13AA6FE39CB9}" presName="horz1" presStyleCnt="0"/>
      <dgm:spPr/>
    </dgm:pt>
    <dgm:pt modelId="{0AB5C542-7A76-485A-BF25-90C776873351}" type="pres">
      <dgm:prSet presAssocID="{65730533-08D0-439C-A631-13AA6FE39CB9}" presName="tx1" presStyleLbl="revTx" presStyleIdx="1" presStyleCnt="3"/>
      <dgm:spPr/>
    </dgm:pt>
    <dgm:pt modelId="{A21E3F4B-DBB1-4A88-AEBB-A270409EC5A1}" type="pres">
      <dgm:prSet presAssocID="{65730533-08D0-439C-A631-13AA6FE39CB9}" presName="vert1" presStyleCnt="0"/>
      <dgm:spPr/>
    </dgm:pt>
    <dgm:pt modelId="{1751ECDF-6B73-4A8A-8C3D-22B7EECC27F9}" type="pres">
      <dgm:prSet presAssocID="{2F7FCBB9-9918-4A84-A651-64BCB3474823}" presName="thickLine" presStyleLbl="alignNode1" presStyleIdx="2" presStyleCnt="3"/>
      <dgm:spPr/>
    </dgm:pt>
    <dgm:pt modelId="{A37BE024-75C7-4C98-93EE-6BBB67A3848F}" type="pres">
      <dgm:prSet presAssocID="{2F7FCBB9-9918-4A84-A651-64BCB3474823}" presName="horz1" presStyleCnt="0"/>
      <dgm:spPr/>
    </dgm:pt>
    <dgm:pt modelId="{1A5B67A1-77A2-4DDD-81B2-2D43BB48C105}" type="pres">
      <dgm:prSet presAssocID="{2F7FCBB9-9918-4A84-A651-64BCB3474823}" presName="tx1" presStyleLbl="revTx" presStyleIdx="2" presStyleCnt="3"/>
      <dgm:spPr/>
    </dgm:pt>
    <dgm:pt modelId="{DEA22678-88D6-42CF-AD77-BE061C6D3083}" type="pres">
      <dgm:prSet presAssocID="{2F7FCBB9-9918-4A84-A651-64BCB3474823}" presName="vert1" presStyleCnt="0"/>
      <dgm:spPr/>
    </dgm:pt>
  </dgm:ptLst>
  <dgm:cxnLst>
    <dgm:cxn modelId="{3B509A0D-7B2A-46BE-993E-FF024552C0BC}" type="presOf" srcId="{2F7FCBB9-9918-4A84-A651-64BCB3474823}" destId="{1A5B67A1-77A2-4DDD-81B2-2D43BB48C105}" srcOrd="0" destOrd="0" presId="urn:microsoft.com/office/officeart/2008/layout/LinedList"/>
    <dgm:cxn modelId="{4DFF831C-ECFF-4EE5-B379-ABC71CE90548}" srcId="{042A2760-32B5-497D-8D99-BD5BA3059663}" destId="{65730533-08D0-439C-A631-13AA6FE39CB9}" srcOrd="1" destOrd="0" parTransId="{B2822AC4-3EF9-4E5C-84A3-454601CE5421}" sibTransId="{66903097-E8A6-4EAF-8CF4-530464DA96B9}"/>
    <dgm:cxn modelId="{CC176E79-C8BB-48BE-8A35-9E31B3F931F8}" srcId="{042A2760-32B5-497D-8D99-BD5BA3059663}" destId="{2F7FCBB9-9918-4A84-A651-64BCB3474823}" srcOrd="2" destOrd="0" parTransId="{749E45AB-E216-44A4-AA62-478DE9599F90}" sibTransId="{724FD672-1D60-46D0-A780-6A119B84BE2C}"/>
    <dgm:cxn modelId="{2B773496-8C0B-4191-8078-9A082DD2FF17}" type="presOf" srcId="{21070F9E-5AB5-494B-82E0-888EFD28641D}" destId="{E850CC08-F8AE-40AB-8314-F11A9F2DD403}" srcOrd="0" destOrd="0" presId="urn:microsoft.com/office/officeart/2008/layout/LinedList"/>
    <dgm:cxn modelId="{C2EEC3AE-F3E7-456E-8D44-3ED1F431B3E7}" srcId="{042A2760-32B5-497D-8D99-BD5BA3059663}" destId="{21070F9E-5AB5-494B-82E0-888EFD28641D}" srcOrd="0" destOrd="0" parTransId="{EB021EEA-B751-4885-9633-6B1C057F099D}" sibTransId="{7B48D5F0-0441-4E0A-A941-6161D9DFD3EB}"/>
    <dgm:cxn modelId="{4D2696D8-C841-4DA0-B599-60AFBCFAD3C7}" type="presOf" srcId="{042A2760-32B5-497D-8D99-BD5BA3059663}" destId="{86CF747E-C3D3-4B40-9736-88087235D03E}" srcOrd="0" destOrd="0" presId="urn:microsoft.com/office/officeart/2008/layout/LinedList"/>
    <dgm:cxn modelId="{C87A34DB-6707-479F-8F84-03E30AE45B45}" type="presOf" srcId="{65730533-08D0-439C-A631-13AA6FE39CB9}" destId="{0AB5C542-7A76-485A-BF25-90C776873351}" srcOrd="0" destOrd="0" presId="urn:microsoft.com/office/officeart/2008/layout/LinedList"/>
    <dgm:cxn modelId="{6E419AFB-171E-45DF-88C2-122EBCEFDAE3}" type="presParOf" srcId="{86CF747E-C3D3-4B40-9736-88087235D03E}" destId="{39765159-8D2D-464A-AC2D-09AA5ECCB473}" srcOrd="0" destOrd="0" presId="urn:microsoft.com/office/officeart/2008/layout/LinedList"/>
    <dgm:cxn modelId="{25948B8D-B955-484E-915E-1F48EBC76ABA}" type="presParOf" srcId="{86CF747E-C3D3-4B40-9736-88087235D03E}" destId="{05BFCBE6-B098-4BF2-9A52-132B705FDA80}" srcOrd="1" destOrd="0" presId="urn:microsoft.com/office/officeart/2008/layout/LinedList"/>
    <dgm:cxn modelId="{2A0BB14F-AAB8-4F39-B3E5-C760A3B31915}" type="presParOf" srcId="{05BFCBE6-B098-4BF2-9A52-132B705FDA80}" destId="{E850CC08-F8AE-40AB-8314-F11A9F2DD403}" srcOrd="0" destOrd="0" presId="urn:microsoft.com/office/officeart/2008/layout/LinedList"/>
    <dgm:cxn modelId="{AAE63769-91CF-4CD3-90ED-4368584EBCFC}" type="presParOf" srcId="{05BFCBE6-B098-4BF2-9A52-132B705FDA80}" destId="{F5F05927-37EA-4C22-B3D8-F6E27AC5DE2C}" srcOrd="1" destOrd="0" presId="urn:microsoft.com/office/officeart/2008/layout/LinedList"/>
    <dgm:cxn modelId="{E304115C-11BD-4E44-A39E-BDA7AE11F9C4}" type="presParOf" srcId="{86CF747E-C3D3-4B40-9736-88087235D03E}" destId="{FF6D1CD5-E214-4769-BDB9-F489B412242A}" srcOrd="2" destOrd="0" presId="urn:microsoft.com/office/officeart/2008/layout/LinedList"/>
    <dgm:cxn modelId="{C590EE4F-3FBC-4804-AC93-4B2045885CDE}" type="presParOf" srcId="{86CF747E-C3D3-4B40-9736-88087235D03E}" destId="{4221F634-6E29-4BB1-9898-5C312292AB2A}" srcOrd="3" destOrd="0" presId="urn:microsoft.com/office/officeart/2008/layout/LinedList"/>
    <dgm:cxn modelId="{F484820B-A397-445F-BAAB-E45FEBFD10F2}" type="presParOf" srcId="{4221F634-6E29-4BB1-9898-5C312292AB2A}" destId="{0AB5C542-7A76-485A-BF25-90C776873351}" srcOrd="0" destOrd="0" presId="urn:microsoft.com/office/officeart/2008/layout/LinedList"/>
    <dgm:cxn modelId="{BA07C126-CEE0-4C06-A9BC-5545EDA5916D}" type="presParOf" srcId="{4221F634-6E29-4BB1-9898-5C312292AB2A}" destId="{A21E3F4B-DBB1-4A88-AEBB-A270409EC5A1}" srcOrd="1" destOrd="0" presId="urn:microsoft.com/office/officeart/2008/layout/LinedList"/>
    <dgm:cxn modelId="{D898BCB4-D61B-4FF2-8149-8F6F160D4CE4}" type="presParOf" srcId="{86CF747E-C3D3-4B40-9736-88087235D03E}" destId="{1751ECDF-6B73-4A8A-8C3D-22B7EECC27F9}" srcOrd="4" destOrd="0" presId="urn:microsoft.com/office/officeart/2008/layout/LinedList"/>
    <dgm:cxn modelId="{4A6F096D-BD37-4E37-8595-548BEA7FC790}" type="presParOf" srcId="{86CF747E-C3D3-4B40-9736-88087235D03E}" destId="{A37BE024-75C7-4C98-93EE-6BBB67A3848F}" srcOrd="5" destOrd="0" presId="urn:microsoft.com/office/officeart/2008/layout/LinedList"/>
    <dgm:cxn modelId="{CCFDA61E-7A59-4B47-BF00-AD98E30D9746}" type="presParOf" srcId="{A37BE024-75C7-4C98-93EE-6BBB67A3848F}" destId="{1A5B67A1-77A2-4DDD-81B2-2D43BB48C105}" srcOrd="0" destOrd="0" presId="urn:microsoft.com/office/officeart/2008/layout/LinedList"/>
    <dgm:cxn modelId="{CFC90E65-A4E7-4C04-941E-DD40CA2C5DAB}" type="presParOf" srcId="{A37BE024-75C7-4C98-93EE-6BBB67A3848F}" destId="{DEA22678-88D6-42CF-AD77-BE061C6D30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5E8120C-B84A-44C0-B170-A999902B50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35DA6BA1-3F16-4CDB-9DF9-89D1C30E3AE0}">
      <dgm:prSet/>
      <dgm:spPr/>
      <dgm:t>
        <a:bodyPr/>
        <a:lstStyle/>
        <a:p>
          <a:r>
            <a:rPr lang="it-IT"/>
            <a:t>Indica la quantità di spazio che ha la memoria RAM</a:t>
          </a:r>
        </a:p>
      </dgm:t>
    </dgm:pt>
    <dgm:pt modelId="{3F78EA68-5406-47C2-9A6E-DD2D868EC94B}" type="parTrans" cxnId="{68BDB1C0-33D6-4062-909D-F8AFCFC7F5C3}">
      <dgm:prSet/>
      <dgm:spPr/>
      <dgm:t>
        <a:bodyPr/>
        <a:lstStyle/>
        <a:p>
          <a:endParaRPr lang="it-IT"/>
        </a:p>
      </dgm:t>
    </dgm:pt>
    <dgm:pt modelId="{E67671C6-64F7-46F0-9148-4898B882CDA4}" type="sibTrans" cxnId="{68BDB1C0-33D6-4062-909D-F8AFCFC7F5C3}">
      <dgm:prSet/>
      <dgm:spPr/>
      <dgm:t>
        <a:bodyPr/>
        <a:lstStyle/>
        <a:p>
          <a:endParaRPr lang="it-IT"/>
        </a:p>
      </dgm:t>
    </dgm:pt>
    <dgm:pt modelId="{84DD23EA-3271-41B6-819D-D13002695054}">
      <dgm:prSet/>
      <dgm:spPr/>
      <dgm:t>
        <a:bodyPr/>
        <a:lstStyle/>
        <a:p>
          <a:r>
            <a:rPr lang="it-IT"/>
            <a:t>Più capacità avrai più sarai in grado di immagazzinare dati, e di conseguenza riuscirai a far girare più programmi contemporaneamente o programmi particolarmente pesanti</a:t>
          </a:r>
        </a:p>
      </dgm:t>
    </dgm:pt>
    <dgm:pt modelId="{866107EF-F584-42A2-A61E-8BEC7784F285}" type="parTrans" cxnId="{7D81E758-4E2F-4A9A-BDFB-849652CC7D9F}">
      <dgm:prSet/>
      <dgm:spPr/>
      <dgm:t>
        <a:bodyPr/>
        <a:lstStyle/>
        <a:p>
          <a:endParaRPr lang="it-IT"/>
        </a:p>
      </dgm:t>
    </dgm:pt>
    <dgm:pt modelId="{110D4855-04C5-4A8B-9854-F3A12A0F6985}" type="sibTrans" cxnId="{7D81E758-4E2F-4A9A-BDFB-849652CC7D9F}">
      <dgm:prSet/>
      <dgm:spPr/>
      <dgm:t>
        <a:bodyPr/>
        <a:lstStyle/>
        <a:p>
          <a:endParaRPr lang="it-IT"/>
        </a:p>
      </dgm:t>
    </dgm:pt>
    <dgm:pt modelId="{35820B4A-A06C-4ED0-994D-D603D803D6D6}" type="pres">
      <dgm:prSet presAssocID="{25E8120C-B84A-44C0-B170-A999902B50B8}" presName="vert0" presStyleCnt="0">
        <dgm:presLayoutVars>
          <dgm:dir/>
          <dgm:animOne val="branch"/>
          <dgm:animLvl val="lvl"/>
        </dgm:presLayoutVars>
      </dgm:prSet>
      <dgm:spPr/>
    </dgm:pt>
    <dgm:pt modelId="{70F06DC0-57D9-4825-A601-F2B0FE703B05}" type="pres">
      <dgm:prSet presAssocID="{35DA6BA1-3F16-4CDB-9DF9-89D1C30E3AE0}" presName="thickLine" presStyleLbl="alignNode1" presStyleIdx="0" presStyleCnt="2"/>
      <dgm:spPr/>
    </dgm:pt>
    <dgm:pt modelId="{13D53805-B45D-40EC-A0E7-69E1FB739DB9}" type="pres">
      <dgm:prSet presAssocID="{35DA6BA1-3F16-4CDB-9DF9-89D1C30E3AE0}" presName="horz1" presStyleCnt="0"/>
      <dgm:spPr/>
    </dgm:pt>
    <dgm:pt modelId="{E2219BD9-1657-4735-B5B1-8126498D7235}" type="pres">
      <dgm:prSet presAssocID="{35DA6BA1-3F16-4CDB-9DF9-89D1C30E3AE0}" presName="tx1" presStyleLbl="revTx" presStyleIdx="0" presStyleCnt="2"/>
      <dgm:spPr/>
    </dgm:pt>
    <dgm:pt modelId="{B886ECAB-64FC-4A56-87E1-5C195DCC27BC}" type="pres">
      <dgm:prSet presAssocID="{35DA6BA1-3F16-4CDB-9DF9-89D1C30E3AE0}" presName="vert1" presStyleCnt="0"/>
      <dgm:spPr/>
    </dgm:pt>
    <dgm:pt modelId="{5709503B-DF2A-44D7-92C1-3A937B6E8F86}" type="pres">
      <dgm:prSet presAssocID="{84DD23EA-3271-41B6-819D-D13002695054}" presName="thickLine" presStyleLbl="alignNode1" presStyleIdx="1" presStyleCnt="2"/>
      <dgm:spPr/>
    </dgm:pt>
    <dgm:pt modelId="{AB8792E6-F746-400D-AED7-351EBD6AD1A1}" type="pres">
      <dgm:prSet presAssocID="{84DD23EA-3271-41B6-819D-D13002695054}" presName="horz1" presStyleCnt="0"/>
      <dgm:spPr/>
    </dgm:pt>
    <dgm:pt modelId="{240F3A19-E6D5-4C53-B822-C54DAE949CE4}" type="pres">
      <dgm:prSet presAssocID="{84DD23EA-3271-41B6-819D-D13002695054}" presName="tx1" presStyleLbl="revTx" presStyleIdx="1" presStyleCnt="2"/>
      <dgm:spPr/>
    </dgm:pt>
    <dgm:pt modelId="{A1898F37-ECB2-44ED-8DD6-EB81B3D9CC3E}" type="pres">
      <dgm:prSet presAssocID="{84DD23EA-3271-41B6-819D-D13002695054}" presName="vert1" presStyleCnt="0"/>
      <dgm:spPr/>
    </dgm:pt>
  </dgm:ptLst>
  <dgm:cxnLst>
    <dgm:cxn modelId="{DDF41945-1210-4DA2-A6EF-19AC399F7C18}" type="presOf" srcId="{35DA6BA1-3F16-4CDB-9DF9-89D1C30E3AE0}" destId="{E2219BD9-1657-4735-B5B1-8126498D7235}" srcOrd="0" destOrd="0" presId="urn:microsoft.com/office/officeart/2008/layout/LinedList"/>
    <dgm:cxn modelId="{7D81E758-4E2F-4A9A-BDFB-849652CC7D9F}" srcId="{25E8120C-B84A-44C0-B170-A999902B50B8}" destId="{84DD23EA-3271-41B6-819D-D13002695054}" srcOrd="1" destOrd="0" parTransId="{866107EF-F584-42A2-A61E-8BEC7784F285}" sibTransId="{110D4855-04C5-4A8B-9854-F3A12A0F6985}"/>
    <dgm:cxn modelId="{A7D3F588-635D-49D1-BFE0-D386952242DB}" type="presOf" srcId="{84DD23EA-3271-41B6-819D-D13002695054}" destId="{240F3A19-E6D5-4C53-B822-C54DAE949CE4}" srcOrd="0" destOrd="0" presId="urn:microsoft.com/office/officeart/2008/layout/LinedList"/>
    <dgm:cxn modelId="{C97DC6AA-C38A-4616-A434-944E65607FEC}" type="presOf" srcId="{25E8120C-B84A-44C0-B170-A999902B50B8}" destId="{35820B4A-A06C-4ED0-994D-D603D803D6D6}" srcOrd="0" destOrd="0" presId="urn:microsoft.com/office/officeart/2008/layout/LinedList"/>
    <dgm:cxn modelId="{68BDB1C0-33D6-4062-909D-F8AFCFC7F5C3}" srcId="{25E8120C-B84A-44C0-B170-A999902B50B8}" destId="{35DA6BA1-3F16-4CDB-9DF9-89D1C30E3AE0}" srcOrd="0" destOrd="0" parTransId="{3F78EA68-5406-47C2-9A6E-DD2D868EC94B}" sibTransId="{E67671C6-64F7-46F0-9148-4898B882CDA4}"/>
    <dgm:cxn modelId="{9CF8D431-AD04-4523-9D52-D7511B708AA5}" type="presParOf" srcId="{35820B4A-A06C-4ED0-994D-D603D803D6D6}" destId="{70F06DC0-57D9-4825-A601-F2B0FE703B05}" srcOrd="0" destOrd="0" presId="urn:microsoft.com/office/officeart/2008/layout/LinedList"/>
    <dgm:cxn modelId="{B31D7944-0AEC-4E8D-BE1E-B965854E97AF}" type="presParOf" srcId="{35820B4A-A06C-4ED0-994D-D603D803D6D6}" destId="{13D53805-B45D-40EC-A0E7-69E1FB739DB9}" srcOrd="1" destOrd="0" presId="urn:microsoft.com/office/officeart/2008/layout/LinedList"/>
    <dgm:cxn modelId="{B979B1FA-86E5-48DB-9BBE-0CC3D38FE4A7}" type="presParOf" srcId="{13D53805-B45D-40EC-A0E7-69E1FB739DB9}" destId="{E2219BD9-1657-4735-B5B1-8126498D7235}" srcOrd="0" destOrd="0" presId="urn:microsoft.com/office/officeart/2008/layout/LinedList"/>
    <dgm:cxn modelId="{6567B0AD-8F40-46B7-94F5-9CECE8F982D7}" type="presParOf" srcId="{13D53805-B45D-40EC-A0E7-69E1FB739DB9}" destId="{B886ECAB-64FC-4A56-87E1-5C195DCC27BC}" srcOrd="1" destOrd="0" presId="urn:microsoft.com/office/officeart/2008/layout/LinedList"/>
    <dgm:cxn modelId="{63A86914-16D5-4429-B3F7-709E4918891A}" type="presParOf" srcId="{35820B4A-A06C-4ED0-994D-D603D803D6D6}" destId="{5709503B-DF2A-44D7-92C1-3A937B6E8F86}" srcOrd="2" destOrd="0" presId="urn:microsoft.com/office/officeart/2008/layout/LinedList"/>
    <dgm:cxn modelId="{C22FB615-2E20-49CB-A523-8215D7E13D07}" type="presParOf" srcId="{35820B4A-A06C-4ED0-994D-D603D803D6D6}" destId="{AB8792E6-F746-400D-AED7-351EBD6AD1A1}" srcOrd="3" destOrd="0" presId="urn:microsoft.com/office/officeart/2008/layout/LinedList"/>
    <dgm:cxn modelId="{A8B5074B-1F32-455C-B3A9-76473B0B4612}" type="presParOf" srcId="{AB8792E6-F746-400D-AED7-351EBD6AD1A1}" destId="{240F3A19-E6D5-4C53-B822-C54DAE949CE4}" srcOrd="0" destOrd="0" presId="urn:microsoft.com/office/officeart/2008/layout/LinedList"/>
    <dgm:cxn modelId="{63A64847-44B6-422E-A33F-D57016964366}" type="presParOf" srcId="{AB8792E6-F746-400D-AED7-351EBD6AD1A1}" destId="{A1898F37-ECB2-44ED-8DD6-EB81B3D9CC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EA9A39D-5A8C-4232-B60F-DF0E7B78681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DB980719-EA20-46BD-9157-AEF8BF7A0163}">
      <dgm:prSet/>
      <dgm:spPr/>
      <dgm:t>
        <a:bodyPr/>
        <a:lstStyle/>
        <a:p>
          <a:r>
            <a:rPr lang="it-IT"/>
            <a:t>Indica la frequenza, quindi la velocità, alla quale la nostra memoria RAM opera</a:t>
          </a:r>
        </a:p>
      </dgm:t>
    </dgm:pt>
    <dgm:pt modelId="{C423C9BE-83C4-4DEE-8A5D-C7E07E02BF07}" type="parTrans" cxnId="{E4D21F63-FA73-4985-AFCB-D169FA36B51B}">
      <dgm:prSet/>
      <dgm:spPr/>
      <dgm:t>
        <a:bodyPr/>
        <a:lstStyle/>
        <a:p>
          <a:endParaRPr lang="it-IT"/>
        </a:p>
      </dgm:t>
    </dgm:pt>
    <dgm:pt modelId="{5E66AA8F-25E5-485C-B149-7047D357DC5F}" type="sibTrans" cxnId="{E4D21F63-FA73-4985-AFCB-D169FA36B51B}">
      <dgm:prSet/>
      <dgm:spPr/>
      <dgm:t>
        <a:bodyPr/>
        <a:lstStyle/>
        <a:p>
          <a:endParaRPr lang="it-IT"/>
        </a:p>
      </dgm:t>
    </dgm:pt>
    <dgm:pt modelId="{BCB32EB1-3271-4F62-9407-21D939D3F893}">
      <dgm:prSet/>
      <dgm:spPr/>
      <dgm:t>
        <a:bodyPr/>
        <a:lstStyle/>
        <a:p>
          <a:r>
            <a:rPr lang="it-IT"/>
            <a:t>Maggiore è la frequenza, maggiore sarà la velocità con la quale la nostra memoria RAM trasferirà i dati</a:t>
          </a:r>
        </a:p>
      </dgm:t>
    </dgm:pt>
    <dgm:pt modelId="{5487B2E9-C68A-4A1E-9609-8D2F87B2B403}" type="parTrans" cxnId="{2DFD41FE-20F5-41DE-AE3F-C4CE7909E160}">
      <dgm:prSet/>
      <dgm:spPr/>
      <dgm:t>
        <a:bodyPr/>
        <a:lstStyle/>
        <a:p>
          <a:endParaRPr lang="it-IT"/>
        </a:p>
      </dgm:t>
    </dgm:pt>
    <dgm:pt modelId="{EAB64085-2139-434F-B484-5784B3DD483E}" type="sibTrans" cxnId="{2DFD41FE-20F5-41DE-AE3F-C4CE7909E160}">
      <dgm:prSet/>
      <dgm:spPr/>
      <dgm:t>
        <a:bodyPr/>
        <a:lstStyle/>
        <a:p>
          <a:endParaRPr lang="it-IT"/>
        </a:p>
      </dgm:t>
    </dgm:pt>
    <dgm:pt modelId="{315AB874-4E46-47FA-9A51-3DD553AC1884}" type="pres">
      <dgm:prSet presAssocID="{DEA9A39D-5A8C-4232-B60F-DF0E7B78681D}" presName="vert0" presStyleCnt="0">
        <dgm:presLayoutVars>
          <dgm:dir/>
          <dgm:animOne val="branch"/>
          <dgm:animLvl val="lvl"/>
        </dgm:presLayoutVars>
      </dgm:prSet>
      <dgm:spPr/>
    </dgm:pt>
    <dgm:pt modelId="{5F4AF3A7-B887-4EA1-8418-730CD87641A0}" type="pres">
      <dgm:prSet presAssocID="{DB980719-EA20-46BD-9157-AEF8BF7A0163}" presName="thickLine" presStyleLbl="alignNode1" presStyleIdx="0" presStyleCnt="2"/>
      <dgm:spPr/>
    </dgm:pt>
    <dgm:pt modelId="{9EC9FFA9-DC11-40FC-B64E-9DFB33157C12}" type="pres">
      <dgm:prSet presAssocID="{DB980719-EA20-46BD-9157-AEF8BF7A0163}" presName="horz1" presStyleCnt="0"/>
      <dgm:spPr/>
    </dgm:pt>
    <dgm:pt modelId="{98EEC578-5566-4851-89DE-E277CAE08E78}" type="pres">
      <dgm:prSet presAssocID="{DB980719-EA20-46BD-9157-AEF8BF7A0163}" presName="tx1" presStyleLbl="revTx" presStyleIdx="0" presStyleCnt="2"/>
      <dgm:spPr/>
    </dgm:pt>
    <dgm:pt modelId="{FFA1862A-7B13-4E7D-B89E-D0B1128EFCB9}" type="pres">
      <dgm:prSet presAssocID="{DB980719-EA20-46BD-9157-AEF8BF7A0163}" presName="vert1" presStyleCnt="0"/>
      <dgm:spPr/>
    </dgm:pt>
    <dgm:pt modelId="{5BBF5BF9-6AE9-46A8-809C-1D658D7442F0}" type="pres">
      <dgm:prSet presAssocID="{BCB32EB1-3271-4F62-9407-21D939D3F893}" presName="thickLine" presStyleLbl="alignNode1" presStyleIdx="1" presStyleCnt="2"/>
      <dgm:spPr/>
    </dgm:pt>
    <dgm:pt modelId="{566C002E-EB38-4854-8C03-28DB49517940}" type="pres">
      <dgm:prSet presAssocID="{BCB32EB1-3271-4F62-9407-21D939D3F893}" presName="horz1" presStyleCnt="0"/>
      <dgm:spPr/>
    </dgm:pt>
    <dgm:pt modelId="{084A4DD4-0813-4716-96B7-CC25FCD530E3}" type="pres">
      <dgm:prSet presAssocID="{BCB32EB1-3271-4F62-9407-21D939D3F893}" presName="tx1" presStyleLbl="revTx" presStyleIdx="1" presStyleCnt="2"/>
      <dgm:spPr/>
    </dgm:pt>
    <dgm:pt modelId="{99DC7ABC-B915-4F08-B1C6-3C75A33580C9}" type="pres">
      <dgm:prSet presAssocID="{BCB32EB1-3271-4F62-9407-21D939D3F893}" presName="vert1" presStyleCnt="0"/>
      <dgm:spPr/>
    </dgm:pt>
  </dgm:ptLst>
  <dgm:cxnLst>
    <dgm:cxn modelId="{86F2D735-3623-459D-BF95-479270E95E3A}" type="presOf" srcId="{DB980719-EA20-46BD-9157-AEF8BF7A0163}" destId="{98EEC578-5566-4851-89DE-E277CAE08E78}" srcOrd="0" destOrd="0" presId="urn:microsoft.com/office/officeart/2008/layout/LinedList"/>
    <dgm:cxn modelId="{05FF143E-5F93-4597-9EAD-1B4C9DE2BAC5}" type="presOf" srcId="{DEA9A39D-5A8C-4232-B60F-DF0E7B78681D}" destId="{315AB874-4E46-47FA-9A51-3DD553AC1884}" srcOrd="0" destOrd="0" presId="urn:microsoft.com/office/officeart/2008/layout/LinedList"/>
    <dgm:cxn modelId="{E4D21F63-FA73-4985-AFCB-D169FA36B51B}" srcId="{DEA9A39D-5A8C-4232-B60F-DF0E7B78681D}" destId="{DB980719-EA20-46BD-9157-AEF8BF7A0163}" srcOrd="0" destOrd="0" parTransId="{C423C9BE-83C4-4DEE-8A5D-C7E07E02BF07}" sibTransId="{5E66AA8F-25E5-485C-B149-7047D357DC5F}"/>
    <dgm:cxn modelId="{56701282-A340-463F-BF17-DFAB457F1510}" type="presOf" srcId="{BCB32EB1-3271-4F62-9407-21D939D3F893}" destId="{084A4DD4-0813-4716-96B7-CC25FCD530E3}" srcOrd="0" destOrd="0" presId="urn:microsoft.com/office/officeart/2008/layout/LinedList"/>
    <dgm:cxn modelId="{2DFD41FE-20F5-41DE-AE3F-C4CE7909E160}" srcId="{DEA9A39D-5A8C-4232-B60F-DF0E7B78681D}" destId="{BCB32EB1-3271-4F62-9407-21D939D3F893}" srcOrd="1" destOrd="0" parTransId="{5487B2E9-C68A-4A1E-9609-8D2F87B2B403}" sibTransId="{EAB64085-2139-434F-B484-5784B3DD483E}"/>
    <dgm:cxn modelId="{B2BC6E3A-C853-4FEA-9DA1-23636D9EC453}" type="presParOf" srcId="{315AB874-4E46-47FA-9A51-3DD553AC1884}" destId="{5F4AF3A7-B887-4EA1-8418-730CD87641A0}" srcOrd="0" destOrd="0" presId="urn:microsoft.com/office/officeart/2008/layout/LinedList"/>
    <dgm:cxn modelId="{59DABC5B-2F8A-4DCB-8D18-F4D1F7C267F8}" type="presParOf" srcId="{315AB874-4E46-47FA-9A51-3DD553AC1884}" destId="{9EC9FFA9-DC11-40FC-B64E-9DFB33157C12}" srcOrd="1" destOrd="0" presId="urn:microsoft.com/office/officeart/2008/layout/LinedList"/>
    <dgm:cxn modelId="{39C526F2-EA20-4D4C-A8A4-6A3732E580F1}" type="presParOf" srcId="{9EC9FFA9-DC11-40FC-B64E-9DFB33157C12}" destId="{98EEC578-5566-4851-89DE-E277CAE08E78}" srcOrd="0" destOrd="0" presId="urn:microsoft.com/office/officeart/2008/layout/LinedList"/>
    <dgm:cxn modelId="{BD4DC40E-E353-4732-8F6A-45B48A14F550}" type="presParOf" srcId="{9EC9FFA9-DC11-40FC-B64E-9DFB33157C12}" destId="{FFA1862A-7B13-4E7D-B89E-D0B1128EFCB9}" srcOrd="1" destOrd="0" presId="urn:microsoft.com/office/officeart/2008/layout/LinedList"/>
    <dgm:cxn modelId="{1D0C5E72-2DAF-431D-9088-601A825FA5A4}" type="presParOf" srcId="{315AB874-4E46-47FA-9A51-3DD553AC1884}" destId="{5BBF5BF9-6AE9-46A8-809C-1D658D7442F0}" srcOrd="2" destOrd="0" presId="urn:microsoft.com/office/officeart/2008/layout/LinedList"/>
    <dgm:cxn modelId="{DB112198-1D31-49DE-9E33-4B9EB4F88097}" type="presParOf" srcId="{315AB874-4E46-47FA-9A51-3DD553AC1884}" destId="{566C002E-EB38-4854-8C03-28DB49517940}" srcOrd="3" destOrd="0" presId="urn:microsoft.com/office/officeart/2008/layout/LinedList"/>
    <dgm:cxn modelId="{74015535-6C68-4173-8FB9-270362280CB5}" type="presParOf" srcId="{566C002E-EB38-4854-8C03-28DB49517940}" destId="{084A4DD4-0813-4716-96B7-CC25FCD530E3}" srcOrd="0" destOrd="0" presId="urn:microsoft.com/office/officeart/2008/layout/LinedList"/>
    <dgm:cxn modelId="{B6368AE9-9982-4DE6-AEAE-620B0D371A2D}" type="presParOf" srcId="{566C002E-EB38-4854-8C03-28DB49517940}" destId="{99DC7ABC-B915-4F08-B1C6-3C75A33580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443BA0D-3E1B-4CA3-B914-591EC1247DB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68209DD3-6FAC-43A6-AB74-917B044EABBC}">
      <dgm:prSet/>
      <dgm:spPr/>
      <dgm:t>
        <a:bodyPr/>
        <a:lstStyle/>
        <a:p>
          <a:r>
            <a:rPr lang="it-IT"/>
            <a:t>Indica una sorta di ritardo nel soddisfacimento delle operazioni richieste dalla CPU</a:t>
          </a:r>
        </a:p>
      </dgm:t>
    </dgm:pt>
    <dgm:pt modelId="{4096DDEF-590A-4A38-83C4-32538BDE229A}" type="parTrans" cxnId="{8B5BDCB2-ABC1-4B42-8ADA-D26F2022739C}">
      <dgm:prSet/>
      <dgm:spPr/>
      <dgm:t>
        <a:bodyPr/>
        <a:lstStyle/>
        <a:p>
          <a:endParaRPr lang="it-IT"/>
        </a:p>
      </dgm:t>
    </dgm:pt>
    <dgm:pt modelId="{4053A44F-7CAA-47EC-9FBA-A7A0E34C134E}" type="sibTrans" cxnId="{8B5BDCB2-ABC1-4B42-8ADA-D26F2022739C}">
      <dgm:prSet/>
      <dgm:spPr/>
      <dgm:t>
        <a:bodyPr/>
        <a:lstStyle/>
        <a:p>
          <a:endParaRPr lang="it-IT"/>
        </a:p>
      </dgm:t>
    </dgm:pt>
    <dgm:pt modelId="{A3BDA638-FECD-49FA-9D8F-D5B4D03E2DD4}">
      <dgm:prSet/>
      <dgm:spPr/>
      <dgm:t>
        <a:bodyPr/>
        <a:lstStyle/>
        <a:p>
          <a:r>
            <a:rPr lang="it-IT"/>
            <a:t>Minore è la latenza, minore sarà il tempo che impiegherà la memoria RAM a soddisfare le richieste della CPU</a:t>
          </a:r>
        </a:p>
      </dgm:t>
    </dgm:pt>
    <dgm:pt modelId="{69E659BE-9AB4-43F9-B426-F92DAEDA3105}" type="parTrans" cxnId="{A27D2770-3E99-41BE-B8D2-8BD75B851702}">
      <dgm:prSet/>
      <dgm:spPr/>
      <dgm:t>
        <a:bodyPr/>
        <a:lstStyle/>
        <a:p>
          <a:endParaRPr lang="it-IT"/>
        </a:p>
      </dgm:t>
    </dgm:pt>
    <dgm:pt modelId="{74B1745D-6A01-4A50-8645-AE4BDEB34CFF}" type="sibTrans" cxnId="{A27D2770-3E99-41BE-B8D2-8BD75B851702}">
      <dgm:prSet/>
      <dgm:spPr/>
      <dgm:t>
        <a:bodyPr/>
        <a:lstStyle/>
        <a:p>
          <a:endParaRPr lang="it-IT"/>
        </a:p>
      </dgm:t>
    </dgm:pt>
    <dgm:pt modelId="{0DDF9D13-2D8C-4507-950C-387469176A11}">
      <dgm:prSet/>
      <dgm:spPr/>
      <dgm:t>
        <a:bodyPr/>
        <a:lstStyle/>
        <a:p>
          <a:r>
            <a:rPr lang="it-IT"/>
            <a:t>La differenza tra una classe e l’altra non si nota di molto</a:t>
          </a:r>
        </a:p>
      </dgm:t>
    </dgm:pt>
    <dgm:pt modelId="{24150C0D-ABC0-4B28-A011-FC981C74503E}" type="parTrans" cxnId="{D4C245EE-FCF1-443C-A128-EAE486731480}">
      <dgm:prSet/>
      <dgm:spPr/>
      <dgm:t>
        <a:bodyPr/>
        <a:lstStyle/>
        <a:p>
          <a:endParaRPr lang="it-IT"/>
        </a:p>
      </dgm:t>
    </dgm:pt>
    <dgm:pt modelId="{18A3FF1B-F2B6-46C6-84E7-B6D256347C59}" type="sibTrans" cxnId="{D4C245EE-FCF1-443C-A128-EAE486731480}">
      <dgm:prSet/>
      <dgm:spPr/>
      <dgm:t>
        <a:bodyPr/>
        <a:lstStyle/>
        <a:p>
          <a:endParaRPr lang="it-IT"/>
        </a:p>
      </dgm:t>
    </dgm:pt>
    <dgm:pt modelId="{8E25D02A-3DB3-403E-88D7-5424C1D7805D}" type="pres">
      <dgm:prSet presAssocID="{5443BA0D-3E1B-4CA3-B914-591EC1247DBC}" presName="vert0" presStyleCnt="0">
        <dgm:presLayoutVars>
          <dgm:dir/>
          <dgm:animOne val="branch"/>
          <dgm:animLvl val="lvl"/>
        </dgm:presLayoutVars>
      </dgm:prSet>
      <dgm:spPr/>
    </dgm:pt>
    <dgm:pt modelId="{33F395F2-A0D9-4FA1-A134-A6884A998DF2}" type="pres">
      <dgm:prSet presAssocID="{68209DD3-6FAC-43A6-AB74-917B044EABBC}" presName="thickLine" presStyleLbl="alignNode1" presStyleIdx="0" presStyleCnt="3"/>
      <dgm:spPr/>
    </dgm:pt>
    <dgm:pt modelId="{15E86FD0-76A8-4F1F-B7D8-361A3A14CBC3}" type="pres">
      <dgm:prSet presAssocID="{68209DD3-6FAC-43A6-AB74-917B044EABBC}" presName="horz1" presStyleCnt="0"/>
      <dgm:spPr/>
    </dgm:pt>
    <dgm:pt modelId="{0255E6F5-B5E7-4A22-A728-88219877B493}" type="pres">
      <dgm:prSet presAssocID="{68209DD3-6FAC-43A6-AB74-917B044EABBC}" presName="tx1" presStyleLbl="revTx" presStyleIdx="0" presStyleCnt="3"/>
      <dgm:spPr/>
    </dgm:pt>
    <dgm:pt modelId="{24985142-FC4B-43BF-A840-D1F45A5A9717}" type="pres">
      <dgm:prSet presAssocID="{68209DD3-6FAC-43A6-AB74-917B044EABBC}" presName="vert1" presStyleCnt="0"/>
      <dgm:spPr/>
    </dgm:pt>
    <dgm:pt modelId="{75533B21-69BC-4D36-B4DA-A800239DE8F0}" type="pres">
      <dgm:prSet presAssocID="{A3BDA638-FECD-49FA-9D8F-D5B4D03E2DD4}" presName="thickLine" presStyleLbl="alignNode1" presStyleIdx="1" presStyleCnt="3"/>
      <dgm:spPr/>
    </dgm:pt>
    <dgm:pt modelId="{B71B6C52-8266-43BF-AF8E-305E4D79FA80}" type="pres">
      <dgm:prSet presAssocID="{A3BDA638-FECD-49FA-9D8F-D5B4D03E2DD4}" presName="horz1" presStyleCnt="0"/>
      <dgm:spPr/>
    </dgm:pt>
    <dgm:pt modelId="{8E76C78E-4E92-448E-8295-42BC4863C28E}" type="pres">
      <dgm:prSet presAssocID="{A3BDA638-FECD-49FA-9D8F-D5B4D03E2DD4}" presName="tx1" presStyleLbl="revTx" presStyleIdx="1" presStyleCnt="3"/>
      <dgm:spPr/>
    </dgm:pt>
    <dgm:pt modelId="{57E3A417-A2E4-4F6A-8F3D-612A7D78E345}" type="pres">
      <dgm:prSet presAssocID="{A3BDA638-FECD-49FA-9D8F-D5B4D03E2DD4}" presName="vert1" presStyleCnt="0"/>
      <dgm:spPr/>
    </dgm:pt>
    <dgm:pt modelId="{7473FD15-0792-4472-8FBA-767DB2FA30EF}" type="pres">
      <dgm:prSet presAssocID="{0DDF9D13-2D8C-4507-950C-387469176A11}" presName="thickLine" presStyleLbl="alignNode1" presStyleIdx="2" presStyleCnt="3"/>
      <dgm:spPr/>
    </dgm:pt>
    <dgm:pt modelId="{CD0B64CB-BB80-4B9B-8A6A-AC66E04A37E8}" type="pres">
      <dgm:prSet presAssocID="{0DDF9D13-2D8C-4507-950C-387469176A11}" presName="horz1" presStyleCnt="0"/>
      <dgm:spPr/>
    </dgm:pt>
    <dgm:pt modelId="{863AA600-B9CE-40F8-8EA5-B2495E408CD0}" type="pres">
      <dgm:prSet presAssocID="{0DDF9D13-2D8C-4507-950C-387469176A11}" presName="tx1" presStyleLbl="revTx" presStyleIdx="2" presStyleCnt="3"/>
      <dgm:spPr/>
    </dgm:pt>
    <dgm:pt modelId="{CC6B9E48-F017-4FEB-A99A-CC811E1AA057}" type="pres">
      <dgm:prSet presAssocID="{0DDF9D13-2D8C-4507-950C-387469176A11}" presName="vert1" presStyleCnt="0"/>
      <dgm:spPr/>
    </dgm:pt>
  </dgm:ptLst>
  <dgm:cxnLst>
    <dgm:cxn modelId="{33C13B1A-1DAA-4E12-9EBB-BF2A3EED7129}" type="presOf" srcId="{0DDF9D13-2D8C-4507-950C-387469176A11}" destId="{863AA600-B9CE-40F8-8EA5-B2495E408CD0}" srcOrd="0" destOrd="0" presId="urn:microsoft.com/office/officeart/2008/layout/LinedList"/>
    <dgm:cxn modelId="{54D7C84A-8D7D-47BE-B213-19C5D96A8937}" type="presOf" srcId="{5443BA0D-3E1B-4CA3-B914-591EC1247DBC}" destId="{8E25D02A-3DB3-403E-88D7-5424C1D7805D}" srcOrd="0" destOrd="0" presId="urn:microsoft.com/office/officeart/2008/layout/LinedList"/>
    <dgm:cxn modelId="{A27D2770-3E99-41BE-B8D2-8BD75B851702}" srcId="{5443BA0D-3E1B-4CA3-B914-591EC1247DBC}" destId="{A3BDA638-FECD-49FA-9D8F-D5B4D03E2DD4}" srcOrd="1" destOrd="0" parTransId="{69E659BE-9AB4-43F9-B426-F92DAEDA3105}" sibTransId="{74B1745D-6A01-4A50-8645-AE4BDEB34CFF}"/>
    <dgm:cxn modelId="{1E3D69A1-BFF0-4F2C-8AD0-EE3055E74CFD}" type="presOf" srcId="{A3BDA638-FECD-49FA-9D8F-D5B4D03E2DD4}" destId="{8E76C78E-4E92-448E-8295-42BC4863C28E}" srcOrd="0" destOrd="0" presId="urn:microsoft.com/office/officeart/2008/layout/LinedList"/>
    <dgm:cxn modelId="{8B5BDCB2-ABC1-4B42-8ADA-D26F2022739C}" srcId="{5443BA0D-3E1B-4CA3-B914-591EC1247DBC}" destId="{68209DD3-6FAC-43A6-AB74-917B044EABBC}" srcOrd="0" destOrd="0" parTransId="{4096DDEF-590A-4A38-83C4-32538BDE229A}" sibTransId="{4053A44F-7CAA-47EC-9FBA-A7A0E34C134E}"/>
    <dgm:cxn modelId="{D4C245EE-FCF1-443C-A128-EAE486731480}" srcId="{5443BA0D-3E1B-4CA3-B914-591EC1247DBC}" destId="{0DDF9D13-2D8C-4507-950C-387469176A11}" srcOrd="2" destOrd="0" parTransId="{24150C0D-ABC0-4B28-A011-FC981C74503E}" sibTransId="{18A3FF1B-F2B6-46C6-84E7-B6D256347C59}"/>
    <dgm:cxn modelId="{2F5C63FB-0F9A-4CD0-9A85-70085FE156C2}" type="presOf" srcId="{68209DD3-6FAC-43A6-AB74-917B044EABBC}" destId="{0255E6F5-B5E7-4A22-A728-88219877B493}" srcOrd="0" destOrd="0" presId="urn:microsoft.com/office/officeart/2008/layout/LinedList"/>
    <dgm:cxn modelId="{B8DAA8B9-E998-4E0C-A652-2C6CF088E6C0}" type="presParOf" srcId="{8E25D02A-3DB3-403E-88D7-5424C1D7805D}" destId="{33F395F2-A0D9-4FA1-A134-A6884A998DF2}" srcOrd="0" destOrd="0" presId="urn:microsoft.com/office/officeart/2008/layout/LinedList"/>
    <dgm:cxn modelId="{CB17126C-27E0-4B44-8767-A5F49D941254}" type="presParOf" srcId="{8E25D02A-3DB3-403E-88D7-5424C1D7805D}" destId="{15E86FD0-76A8-4F1F-B7D8-361A3A14CBC3}" srcOrd="1" destOrd="0" presId="urn:microsoft.com/office/officeart/2008/layout/LinedList"/>
    <dgm:cxn modelId="{903306D8-B2AA-4930-BD7E-910EA5C9FD8D}" type="presParOf" srcId="{15E86FD0-76A8-4F1F-B7D8-361A3A14CBC3}" destId="{0255E6F5-B5E7-4A22-A728-88219877B493}" srcOrd="0" destOrd="0" presId="urn:microsoft.com/office/officeart/2008/layout/LinedList"/>
    <dgm:cxn modelId="{D1290499-9440-4571-BC69-E37051D607F5}" type="presParOf" srcId="{15E86FD0-76A8-4F1F-B7D8-361A3A14CBC3}" destId="{24985142-FC4B-43BF-A840-D1F45A5A9717}" srcOrd="1" destOrd="0" presId="urn:microsoft.com/office/officeart/2008/layout/LinedList"/>
    <dgm:cxn modelId="{98B32379-44CF-4539-B564-B177A900EC02}" type="presParOf" srcId="{8E25D02A-3DB3-403E-88D7-5424C1D7805D}" destId="{75533B21-69BC-4D36-B4DA-A800239DE8F0}" srcOrd="2" destOrd="0" presId="urn:microsoft.com/office/officeart/2008/layout/LinedList"/>
    <dgm:cxn modelId="{F970DD4F-9205-4184-ADF9-FC71BEBB5DAD}" type="presParOf" srcId="{8E25D02A-3DB3-403E-88D7-5424C1D7805D}" destId="{B71B6C52-8266-43BF-AF8E-305E4D79FA80}" srcOrd="3" destOrd="0" presId="urn:microsoft.com/office/officeart/2008/layout/LinedList"/>
    <dgm:cxn modelId="{67820943-6E95-4F4C-ACE2-A5FC382C4124}" type="presParOf" srcId="{B71B6C52-8266-43BF-AF8E-305E4D79FA80}" destId="{8E76C78E-4E92-448E-8295-42BC4863C28E}" srcOrd="0" destOrd="0" presId="urn:microsoft.com/office/officeart/2008/layout/LinedList"/>
    <dgm:cxn modelId="{10831787-2DAC-44D7-AC5C-CB86500FF6CB}" type="presParOf" srcId="{B71B6C52-8266-43BF-AF8E-305E4D79FA80}" destId="{57E3A417-A2E4-4F6A-8F3D-612A7D78E345}" srcOrd="1" destOrd="0" presId="urn:microsoft.com/office/officeart/2008/layout/LinedList"/>
    <dgm:cxn modelId="{122E7B63-7E2F-49D1-980A-6FCBA744DF18}" type="presParOf" srcId="{8E25D02A-3DB3-403E-88D7-5424C1D7805D}" destId="{7473FD15-0792-4472-8FBA-767DB2FA30EF}" srcOrd="4" destOrd="0" presId="urn:microsoft.com/office/officeart/2008/layout/LinedList"/>
    <dgm:cxn modelId="{74EBDA97-9CD7-414B-9E1C-800173492169}" type="presParOf" srcId="{8E25D02A-3DB3-403E-88D7-5424C1D7805D}" destId="{CD0B64CB-BB80-4B9B-8A6A-AC66E04A37E8}" srcOrd="5" destOrd="0" presId="urn:microsoft.com/office/officeart/2008/layout/LinedList"/>
    <dgm:cxn modelId="{71855204-BDFA-4F32-A1D5-304763F38935}" type="presParOf" srcId="{CD0B64CB-BB80-4B9B-8A6A-AC66E04A37E8}" destId="{863AA600-B9CE-40F8-8EA5-B2495E408CD0}" srcOrd="0" destOrd="0" presId="urn:microsoft.com/office/officeart/2008/layout/LinedList"/>
    <dgm:cxn modelId="{98EB638D-DF2D-4C1D-A2B3-661F866873C3}" type="presParOf" srcId="{CD0B64CB-BB80-4B9B-8A6A-AC66E04A37E8}" destId="{CC6B9E48-F017-4FEB-A99A-CC811E1AA0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C453DCB-014F-4F05-A921-60FA4025A4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10607F3-E4BF-4043-B6C6-41C47D8308F6}">
      <dgm:prSet/>
      <dgm:spPr/>
      <dgm:t>
        <a:bodyPr/>
        <a:lstStyle/>
        <a:p>
          <a:r>
            <a:rPr lang="it-IT" dirty="0"/>
            <a:t>Indica quanta potenza richiede la RAM per funzionare</a:t>
          </a:r>
        </a:p>
      </dgm:t>
    </dgm:pt>
    <dgm:pt modelId="{75844A93-55DE-46DD-86A2-C1B7B29BCDC4}" type="parTrans" cxnId="{FA8CA3FA-32DB-4292-96E8-B27B57A7A721}">
      <dgm:prSet/>
      <dgm:spPr/>
      <dgm:t>
        <a:bodyPr/>
        <a:lstStyle/>
        <a:p>
          <a:endParaRPr lang="it-IT"/>
        </a:p>
      </dgm:t>
    </dgm:pt>
    <dgm:pt modelId="{BCB70DDB-37CC-4C5F-8DD1-F31B8C366D2B}" type="sibTrans" cxnId="{FA8CA3FA-32DB-4292-96E8-B27B57A7A721}">
      <dgm:prSet/>
      <dgm:spPr/>
      <dgm:t>
        <a:bodyPr/>
        <a:lstStyle/>
        <a:p>
          <a:endParaRPr lang="it-IT"/>
        </a:p>
      </dgm:t>
    </dgm:pt>
    <dgm:pt modelId="{4E3854AE-66FB-48FA-9200-4695775B2591}">
      <dgm:prSet/>
      <dgm:spPr/>
      <dgm:t>
        <a:bodyPr/>
        <a:lstStyle/>
        <a:p>
          <a:r>
            <a:rPr lang="it-IT"/>
            <a:t>E’ la meno importante visto che le RAM hanno un consumo non molto elevato di potenza</a:t>
          </a:r>
        </a:p>
      </dgm:t>
    </dgm:pt>
    <dgm:pt modelId="{CCD66A4F-DEEE-4FFB-8DE3-DF2D8E361B75}" type="parTrans" cxnId="{F0E4CC25-3996-40C1-B225-979F1FC3EF98}">
      <dgm:prSet/>
      <dgm:spPr/>
      <dgm:t>
        <a:bodyPr/>
        <a:lstStyle/>
        <a:p>
          <a:endParaRPr lang="it-IT"/>
        </a:p>
      </dgm:t>
    </dgm:pt>
    <dgm:pt modelId="{69B39DE3-AE84-4227-AE6A-D8F118B7CAC6}" type="sibTrans" cxnId="{F0E4CC25-3996-40C1-B225-979F1FC3EF98}">
      <dgm:prSet/>
      <dgm:spPr/>
      <dgm:t>
        <a:bodyPr/>
        <a:lstStyle/>
        <a:p>
          <a:endParaRPr lang="it-IT"/>
        </a:p>
      </dgm:t>
    </dgm:pt>
    <dgm:pt modelId="{AFB657E1-3AC8-4267-8AF8-21F20ACD9467}" type="pres">
      <dgm:prSet presAssocID="{2C453DCB-014F-4F05-A921-60FA4025A435}" presName="vert0" presStyleCnt="0">
        <dgm:presLayoutVars>
          <dgm:dir/>
          <dgm:animOne val="branch"/>
          <dgm:animLvl val="lvl"/>
        </dgm:presLayoutVars>
      </dgm:prSet>
      <dgm:spPr/>
    </dgm:pt>
    <dgm:pt modelId="{A9966B4E-E653-4690-8D61-CE681FA5DACA}" type="pres">
      <dgm:prSet presAssocID="{010607F3-E4BF-4043-B6C6-41C47D8308F6}" presName="thickLine" presStyleLbl="alignNode1" presStyleIdx="0" presStyleCnt="2"/>
      <dgm:spPr/>
    </dgm:pt>
    <dgm:pt modelId="{DDB1423C-8E81-4B2B-9466-7A513ABCCF7C}" type="pres">
      <dgm:prSet presAssocID="{010607F3-E4BF-4043-B6C6-41C47D8308F6}" presName="horz1" presStyleCnt="0"/>
      <dgm:spPr/>
    </dgm:pt>
    <dgm:pt modelId="{EA1417D3-414E-432A-A5C1-DECD84CB3667}" type="pres">
      <dgm:prSet presAssocID="{010607F3-E4BF-4043-B6C6-41C47D8308F6}" presName="tx1" presStyleLbl="revTx" presStyleIdx="0" presStyleCnt="2"/>
      <dgm:spPr/>
    </dgm:pt>
    <dgm:pt modelId="{7D79667D-66B6-4960-9067-829818D9B4C4}" type="pres">
      <dgm:prSet presAssocID="{010607F3-E4BF-4043-B6C6-41C47D8308F6}" presName="vert1" presStyleCnt="0"/>
      <dgm:spPr/>
    </dgm:pt>
    <dgm:pt modelId="{D15D44D4-B038-40E6-99FE-9D27800BD3F1}" type="pres">
      <dgm:prSet presAssocID="{4E3854AE-66FB-48FA-9200-4695775B2591}" presName="thickLine" presStyleLbl="alignNode1" presStyleIdx="1" presStyleCnt="2"/>
      <dgm:spPr/>
    </dgm:pt>
    <dgm:pt modelId="{53E33B2C-5381-4EDF-96B7-AEC652EA1B56}" type="pres">
      <dgm:prSet presAssocID="{4E3854AE-66FB-48FA-9200-4695775B2591}" presName="horz1" presStyleCnt="0"/>
      <dgm:spPr/>
    </dgm:pt>
    <dgm:pt modelId="{0E9E219B-4161-46C5-84A1-16B7415B57AD}" type="pres">
      <dgm:prSet presAssocID="{4E3854AE-66FB-48FA-9200-4695775B2591}" presName="tx1" presStyleLbl="revTx" presStyleIdx="1" presStyleCnt="2"/>
      <dgm:spPr/>
    </dgm:pt>
    <dgm:pt modelId="{E8F440EB-C437-4257-B897-4E400478273C}" type="pres">
      <dgm:prSet presAssocID="{4E3854AE-66FB-48FA-9200-4695775B2591}" presName="vert1" presStyleCnt="0"/>
      <dgm:spPr/>
    </dgm:pt>
  </dgm:ptLst>
  <dgm:cxnLst>
    <dgm:cxn modelId="{0B0ACE17-7762-4E98-A45E-9D0448057AD6}" type="presOf" srcId="{4E3854AE-66FB-48FA-9200-4695775B2591}" destId="{0E9E219B-4161-46C5-84A1-16B7415B57AD}" srcOrd="0" destOrd="0" presId="urn:microsoft.com/office/officeart/2008/layout/LinedList"/>
    <dgm:cxn modelId="{F0E4CC25-3996-40C1-B225-979F1FC3EF98}" srcId="{2C453DCB-014F-4F05-A921-60FA4025A435}" destId="{4E3854AE-66FB-48FA-9200-4695775B2591}" srcOrd="1" destOrd="0" parTransId="{CCD66A4F-DEEE-4FFB-8DE3-DF2D8E361B75}" sibTransId="{69B39DE3-AE84-4227-AE6A-D8F118B7CAC6}"/>
    <dgm:cxn modelId="{6C1CC369-D298-4FFB-8140-8E61C80D8210}" type="presOf" srcId="{010607F3-E4BF-4043-B6C6-41C47D8308F6}" destId="{EA1417D3-414E-432A-A5C1-DECD84CB3667}" srcOrd="0" destOrd="0" presId="urn:microsoft.com/office/officeart/2008/layout/LinedList"/>
    <dgm:cxn modelId="{FF5CC4E3-8E33-4F8E-ACBD-C24BA2861412}" type="presOf" srcId="{2C453DCB-014F-4F05-A921-60FA4025A435}" destId="{AFB657E1-3AC8-4267-8AF8-21F20ACD9467}" srcOrd="0" destOrd="0" presId="urn:microsoft.com/office/officeart/2008/layout/LinedList"/>
    <dgm:cxn modelId="{FA8CA3FA-32DB-4292-96E8-B27B57A7A721}" srcId="{2C453DCB-014F-4F05-A921-60FA4025A435}" destId="{010607F3-E4BF-4043-B6C6-41C47D8308F6}" srcOrd="0" destOrd="0" parTransId="{75844A93-55DE-46DD-86A2-C1B7B29BCDC4}" sibTransId="{BCB70DDB-37CC-4C5F-8DD1-F31B8C366D2B}"/>
    <dgm:cxn modelId="{090C1A12-E0FA-4102-B3E9-46BFC9EDD8D3}" type="presParOf" srcId="{AFB657E1-3AC8-4267-8AF8-21F20ACD9467}" destId="{A9966B4E-E653-4690-8D61-CE681FA5DACA}" srcOrd="0" destOrd="0" presId="urn:microsoft.com/office/officeart/2008/layout/LinedList"/>
    <dgm:cxn modelId="{76164682-A1B6-44B3-B8AB-D6368A047642}" type="presParOf" srcId="{AFB657E1-3AC8-4267-8AF8-21F20ACD9467}" destId="{DDB1423C-8E81-4B2B-9466-7A513ABCCF7C}" srcOrd="1" destOrd="0" presId="urn:microsoft.com/office/officeart/2008/layout/LinedList"/>
    <dgm:cxn modelId="{3C1E2C4E-D07F-4237-8D02-5F4F6EF46498}" type="presParOf" srcId="{DDB1423C-8E81-4B2B-9466-7A513ABCCF7C}" destId="{EA1417D3-414E-432A-A5C1-DECD84CB3667}" srcOrd="0" destOrd="0" presId="urn:microsoft.com/office/officeart/2008/layout/LinedList"/>
    <dgm:cxn modelId="{9E1566EE-C5CC-4EDD-AD06-F36A3044F9B8}" type="presParOf" srcId="{DDB1423C-8E81-4B2B-9466-7A513ABCCF7C}" destId="{7D79667D-66B6-4960-9067-829818D9B4C4}" srcOrd="1" destOrd="0" presId="urn:microsoft.com/office/officeart/2008/layout/LinedList"/>
    <dgm:cxn modelId="{95311039-AA6B-4D13-8807-4424D3D61707}" type="presParOf" srcId="{AFB657E1-3AC8-4267-8AF8-21F20ACD9467}" destId="{D15D44D4-B038-40E6-99FE-9D27800BD3F1}" srcOrd="2" destOrd="0" presId="urn:microsoft.com/office/officeart/2008/layout/LinedList"/>
    <dgm:cxn modelId="{EC136F9B-2FFE-454B-BCB1-04EAA87C1891}" type="presParOf" srcId="{AFB657E1-3AC8-4267-8AF8-21F20ACD9467}" destId="{53E33B2C-5381-4EDF-96B7-AEC652EA1B56}" srcOrd="3" destOrd="0" presId="urn:microsoft.com/office/officeart/2008/layout/LinedList"/>
    <dgm:cxn modelId="{D49AC5A8-B1ED-49B9-AF0A-F212CB9A40B7}" type="presParOf" srcId="{53E33B2C-5381-4EDF-96B7-AEC652EA1B56}" destId="{0E9E219B-4161-46C5-84A1-16B7415B57AD}" srcOrd="0" destOrd="0" presId="urn:microsoft.com/office/officeart/2008/layout/LinedList"/>
    <dgm:cxn modelId="{66ED4A59-7C6E-428C-9A1F-2444B4A6B630}" type="presParOf" srcId="{53E33B2C-5381-4EDF-96B7-AEC652EA1B56}" destId="{E8F440EB-C437-4257-B897-4E40047827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D00441C-CECE-4F4E-8B1B-B7E4C5C20A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BE9D463D-15EF-4708-8060-AC3AE5C609EA}">
      <dgm:prSet/>
      <dgm:spPr/>
      <dgm:t>
        <a:bodyPr/>
        <a:lstStyle/>
        <a:p>
          <a:r>
            <a:rPr lang="it-IT"/>
            <a:t>AMP è una tecnologia sviluppata da AMD per ottenere prestazioni migliori dalle memorie RAM senza ricorrere all’overclock</a:t>
          </a:r>
        </a:p>
      </dgm:t>
    </dgm:pt>
    <dgm:pt modelId="{FEADF440-6F76-4C9C-BD31-F74505BB890A}" type="parTrans" cxnId="{24277FE2-8507-4C46-B73B-F08DE5FC8697}">
      <dgm:prSet/>
      <dgm:spPr/>
      <dgm:t>
        <a:bodyPr/>
        <a:lstStyle/>
        <a:p>
          <a:endParaRPr lang="it-IT"/>
        </a:p>
      </dgm:t>
    </dgm:pt>
    <dgm:pt modelId="{F80A3D30-85FF-41C2-A8AD-41D3CD48694D}" type="sibTrans" cxnId="{24277FE2-8507-4C46-B73B-F08DE5FC8697}">
      <dgm:prSet/>
      <dgm:spPr/>
      <dgm:t>
        <a:bodyPr/>
        <a:lstStyle/>
        <a:p>
          <a:endParaRPr lang="it-IT"/>
        </a:p>
      </dgm:t>
    </dgm:pt>
    <dgm:pt modelId="{25C718A3-98A3-42D1-A87B-839F199D20B5}">
      <dgm:prSet/>
      <dgm:spPr/>
      <dgm:t>
        <a:bodyPr/>
        <a:lstStyle/>
        <a:p>
          <a:r>
            <a:rPr lang="it-IT"/>
            <a:t>Analogo discorso per la sigla XMP, solo che questa è stata sviluppata da Intel</a:t>
          </a:r>
        </a:p>
      </dgm:t>
    </dgm:pt>
    <dgm:pt modelId="{808C9B7F-D656-4AC4-8562-B67AA650B1BE}" type="parTrans" cxnId="{064AA6DD-21CA-4EEC-9D68-AF6963E38AD2}">
      <dgm:prSet/>
      <dgm:spPr/>
      <dgm:t>
        <a:bodyPr/>
        <a:lstStyle/>
        <a:p>
          <a:endParaRPr lang="it-IT"/>
        </a:p>
      </dgm:t>
    </dgm:pt>
    <dgm:pt modelId="{C688E741-5B7C-462D-AB72-1DE1A17BB58E}" type="sibTrans" cxnId="{064AA6DD-21CA-4EEC-9D68-AF6963E38AD2}">
      <dgm:prSet/>
      <dgm:spPr/>
      <dgm:t>
        <a:bodyPr/>
        <a:lstStyle/>
        <a:p>
          <a:endParaRPr lang="it-IT"/>
        </a:p>
      </dgm:t>
    </dgm:pt>
    <dgm:pt modelId="{5BA8C28A-F54A-4C77-91E5-79929BF5B298}" type="pres">
      <dgm:prSet presAssocID="{4D00441C-CECE-4F4E-8B1B-B7E4C5C20ABA}" presName="vert0" presStyleCnt="0">
        <dgm:presLayoutVars>
          <dgm:dir/>
          <dgm:animOne val="branch"/>
          <dgm:animLvl val="lvl"/>
        </dgm:presLayoutVars>
      </dgm:prSet>
      <dgm:spPr/>
    </dgm:pt>
    <dgm:pt modelId="{CAF0B022-DB17-43D7-BE73-C4176D2A6C1A}" type="pres">
      <dgm:prSet presAssocID="{BE9D463D-15EF-4708-8060-AC3AE5C609EA}" presName="thickLine" presStyleLbl="alignNode1" presStyleIdx="0" presStyleCnt="2"/>
      <dgm:spPr/>
    </dgm:pt>
    <dgm:pt modelId="{517EA280-B351-44B6-8AF4-4C4B30B82D39}" type="pres">
      <dgm:prSet presAssocID="{BE9D463D-15EF-4708-8060-AC3AE5C609EA}" presName="horz1" presStyleCnt="0"/>
      <dgm:spPr/>
    </dgm:pt>
    <dgm:pt modelId="{98F8D6DC-3A7A-4DA6-82CC-BDAEB3F66725}" type="pres">
      <dgm:prSet presAssocID="{BE9D463D-15EF-4708-8060-AC3AE5C609EA}" presName="tx1" presStyleLbl="revTx" presStyleIdx="0" presStyleCnt="2"/>
      <dgm:spPr/>
    </dgm:pt>
    <dgm:pt modelId="{6F41621A-7F6D-4EF1-8279-A141C8DF3239}" type="pres">
      <dgm:prSet presAssocID="{BE9D463D-15EF-4708-8060-AC3AE5C609EA}" presName="vert1" presStyleCnt="0"/>
      <dgm:spPr/>
    </dgm:pt>
    <dgm:pt modelId="{5200A4C7-E086-4714-961C-2DC9FE552F34}" type="pres">
      <dgm:prSet presAssocID="{25C718A3-98A3-42D1-A87B-839F199D20B5}" presName="thickLine" presStyleLbl="alignNode1" presStyleIdx="1" presStyleCnt="2"/>
      <dgm:spPr/>
    </dgm:pt>
    <dgm:pt modelId="{9CCDDEA2-423C-4754-8287-0118541F9CBA}" type="pres">
      <dgm:prSet presAssocID="{25C718A3-98A3-42D1-A87B-839F199D20B5}" presName="horz1" presStyleCnt="0"/>
      <dgm:spPr/>
    </dgm:pt>
    <dgm:pt modelId="{ECED5183-8076-4AB4-BECF-73FCE8B2C3E6}" type="pres">
      <dgm:prSet presAssocID="{25C718A3-98A3-42D1-A87B-839F199D20B5}" presName="tx1" presStyleLbl="revTx" presStyleIdx="1" presStyleCnt="2"/>
      <dgm:spPr/>
    </dgm:pt>
    <dgm:pt modelId="{B55C532B-38DC-483B-8F9A-E34C65E45704}" type="pres">
      <dgm:prSet presAssocID="{25C718A3-98A3-42D1-A87B-839F199D20B5}" presName="vert1" presStyleCnt="0"/>
      <dgm:spPr/>
    </dgm:pt>
  </dgm:ptLst>
  <dgm:cxnLst>
    <dgm:cxn modelId="{70CA8A72-93C0-4602-BDBB-4DB7B2F11774}" type="presOf" srcId="{4D00441C-CECE-4F4E-8B1B-B7E4C5C20ABA}" destId="{5BA8C28A-F54A-4C77-91E5-79929BF5B298}" srcOrd="0" destOrd="0" presId="urn:microsoft.com/office/officeart/2008/layout/LinedList"/>
    <dgm:cxn modelId="{8DB7C859-209B-4E02-B4CE-E2BE593171CA}" type="presOf" srcId="{BE9D463D-15EF-4708-8060-AC3AE5C609EA}" destId="{98F8D6DC-3A7A-4DA6-82CC-BDAEB3F66725}" srcOrd="0" destOrd="0" presId="urn:microsoft.com/office/officeart/2008/layout/LinedList"/>
    <dgm:cxn modelId="{127D2ACA-970F-4E2A-ADFF-F14F128EACCE}" type="presOf" srcId="{25C718A3-98A3-42D1-A87B-839F199D20B5}" destId="{ECED5183-8076-4AB4-BECF-73FCE8B2C3E6}" srcOrd="0" destOrd="0" presId="urn:microsoft.com/office/officeart/2008/layout/LinedList"/>
    <dgm:cxn modelId="{064AA6DD-21CA-4EEC-9D68-AF6963E38AD2}" srcId="{4D00441C-CECE-4F4E-8B1B-B7E4C5C20ABA}" destId="{25C718A3-98A3-42D1-A87B-839F199D20B5}" srcOrd="1" destOrd="0" parTransId="{808C9B7F-D656-4AC4-8562-B67AA650B1BE}" sibTransId="{C688E741-5B7C-462D-AB72-1DE1A17BB58E}"/>
    <dgm:cxn modelId="{24277FE2-8507-4C46-B73B-F08DE5FC8697}" srcId="{4D00441C-CECE-4F4E-8B1B-B7E4C5C20ABA}" destId="{BE9D463D-15EF-4708-8060-AC3AE5C609EA}" srcOrd="0" destOrd="0" parTransId="{FEADF440-6F76-4C9C-BD31-F74505BB890A}" sibTransId="{F80A3D30-85FF-41C2-A8AD-41D3CD48694D}"/>
    <dgm:cxn modelId="{C2EEAFD0-63D6-48DE-A572-196132EFC73A}" type="presParOf" srcId="{5BA8C28A-F54A-4C77-91E5-79929BF5B298}" destId="{CAF0B022-DB17-43D7-BE73-C4176D2A6C1A}" srcOrd="0" destOrd="0" presId="urn:microsoft.com/office/officeart/2008/layout/LinedList"/>
    <dgm:cxn modelId="{F04C07AC-90BD-49F3-BC4B-9B37E401CA04}" type="presParOf" srcId="{5BA8C28A-F54A-4C77-91E5-79929BF5B298}" destId="{517EA280-B351-44B6-8AF4-4C4B30B82D39}" srcOrd="1" destOrd="0" presId="urn:microsoft.com/office/officeart/2008/layout/LinedList"/>
    <dgm:cxn modelId="{02E303B0-7C0A-4E4B-AA26-06CDD0FBAB52}" type="presParOf" srcId="{517EA280-B351-44B6-8AF4-4C4B30B82D39}" destId="{98F8D6DC-3A7A-4DA6-82CC-BDAEB3F66725}" srcOrd="0" destOrd="0" presId="urn:microsoft.com/office/officeart/2008/layout/LinedList"/>
    <dgm:cxn modelId="{F57C1D70-B13F-41CA-9557-96AF773E9662}" type="presParOf" srcId="{517EA280-B351-44B6-8AF4-4C4B30B82D39}" destId="{6F41621A-7F6D-4EF1-8279-A141C8DF3239}" srcOrd="1" destOrd="0" presId="urn:microsoft.com/office/officeart/2008/layout/LinedList"/>
    <dgm:cxn modelId="{693A3304-9346-4510-A926-93DFD13FF278}" type="presParOf" srcId="{5BA8C28A-F54A-4C77-91E5-79929BF5B298}" destId="{5200A4C7-E086-4714-961C-2DC9FE552F34}" srcOrd="2" destOrd="0" presId="urn:microsoft.com/office/officeart/2008/layout/LinedList"/>
    <dgm:cxn modelId="{9BD34AE2-AC01-4947-80D1-8BF568BEBA7C}" type="presParOf" srcId="{5BA8C28A-F54A-4C77-91E5-79929BF5B298}" destId="{9CCDDEA2-423C-4754-8287-0118541F9CBA}" srcOrd="3" destOrd="0" presId="urn:microsoft.com/office/officeart/2008/layout/LinedList"/>
    <dgm:cxn modelId="{5F0234A7-AEEF-40C5-BDC0-FCBD02282E85}" type="presParOf" srcId="{9CCDDEA2-423C-4754-8287-0118541F9CBA}" destId="{ECED5183-8076-4AB4-BECF-73FCE8B2C3E6}" srcOrd="0" destOrd="0" presId="urn:microsoft.com/office/officeart/2008/layout/LinedList"/>
    <dgm:cxn modelId="{84DC769D-37E9-4572-88EC-9950B9C6172A}" type="presParOf" srcId="{9CCDDEA2-423C-4754-8287-0118541F9CBA}" destId="{B55C532B-38DC-483B-8F9A-E34C65E457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A78512D-79C2-475F-A5B7-556EFDC1EAA4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41AC28A-A99B-4497-85F8-BC6566783DF2}">
      <dgm:prSet/>
      <dgm:spPr/>
      <dgm:t>
        <a:bodyPr/>
        <a:lstStyle/>
        <a:p>
          <a:r>
            <a:rPr lang="it-IT"/>
            <a:t>La scheda video (o scheda grafica) è il componente più importante di tutti</a:t>
          </a:r>
        </a:p>
      </dgm:t>
    </dgm:pt>
    <dgm:pt modelId="{D4A4DC5A-E8CB-4903-B0B6-3AACD3E0111C}" type="parTrans" cxnId="{97E71B69-881B-4647-A362-5A59C6393BA1}">
      <dgm:prSet/>
      <dgm:spPr/>
      <dgm:t>
        <a:bodyPr/>
        <a:lstStyle/>
        <a:p>
          <a:endParaRPr lang="it-IT"/>
        </a:p>
      </dgm:t>
    </dgm:pt>
    <dgm:pt modelId="{6B028F2B-FA86-4EC2-BAA1-E71B62F3A608}" type="sibTrans" cxnId="{97E71B69-881B-4647-A362-5A59C6393BA1}">
      <dgm:prSet/>
      <dgm:spPr/>
      <dgm:t>
        <a:bodyPr/>
        <a:lstStyle/>
        <a:p>
          <a:endParaRPr lang="it-IT"/>
        </a:p>
      </dgm:t>
    </dgm:pt>
    <dgm:pt modelId="{18BC022B-3ACA-4F4E-AF94-C7250B0884F3}">
      <dgm:prSet/>
      <dgm:spPr/>
      <dgm:t>
        <a:bodyPr/>
        <a:lstStyle/>
        <a:p>
          <a:r>
            <a:rPr lang="it-IT" b="1"/>
            <a:t>Da questo componente dipenderanno le performance che avrai in gioco</a:t>
          </a:r>
          <a:endParaRPr lang="it-IT"/>
        </a:p>
      </dgm:t>
    </dgm:pt>
    <dgm:pt modelId="{DC69D50F-3A22-4E10-B60B-AE44517E4176}" type="parTrans" cxnId="{BB353175-5364-4AAE-B028-E076720B82EC}">
      <dgm:prSet/>
      <dgm:spPr/>
      <dgm:t>
        <a:bodyPr/>
        <a:lstStyle/>
        <a:p>
          <a:endParaRPr lang="it-IT"/>
        </a:p>
      </dgm:t>
    </dgm:pt>
    <dgm:pt modelId="{E6BFF073-E021-4F07-8DFD-F803723C5279}" type="sibTrans" cxnId="{BB353175-5364-4AAE-B028-E076720B82EC}">
      <dgm:prSet/>
      <dgm:spPr/>
      <dgm:t>
        <a:bodyPr/>
        <a:lstStyle/>
        <a:p>
          <a:endParaRPr lang="it-IT"/>
        </a:p>
      </dgm:t>
    </dgm:pt>
    <dgm:pt modelId="{59F5D9D7-DDB7-4A10-B6E5-58A3612003D5}">
      <dgm:prSet/>
      <dgm:spPr/>
      <dgm:t>
        <a:bodyPr/>
        <a:lstStyle/>
        <a:p>
          <a:r>
            <a:rPr lang="it-IT"/>
            <a:t>Ha lo scopo di elaborazione del segnale video</a:t>
          </a:r>
        </a:p>
      </dgm:t>
    </dgm:pt>
    <dgm:pt modelId="{18337F5A-E6A2-41EB-A7F2-AAC0B7112786}" type="parTrans" cxnId="{4E7048B8-F06D-45CB-A0C9-A97535F6C8F3}">
      <dgm:prSet/>
      <dgm:spPr/>
      <dgm:t>
        <a:bodyPr/>
        <a:lstStyle/>
        <a:p>
          <a:endParaRPr lang="it-IT"/>
        </a:p>
      </dgm:t>
    </dgm:pt>
    <dgm:pt modelId="{15B04086-7009-413F-96D6-32BEB74F94B1}" type="sibTrans" cxnId="{4E7048B8-F06D-45CB-A0C9-A97535F6C8F3}">
      <dgm:prSet/>
      <dgm:spPr/>
      <dgm:t>
        <a:bodyPr/>
        <a:lstStyle/>
        <a:p>
          <a:endParaRPr lang="it-IT"/>
        </a:p>
      </dgm:t>
    </dgm:pt>
    <dgm:pt modelId="{70DEE8DB-201F-4F6B-87E3-A4FC115789B4}">
      <dgm:prSet/>
      <dgm:spPr/>
      <dgm:t>
        <a:bodyPr/>
        <a:lstStyle/>
        <a:p>
          <a:r>
            <a:rPr lang="it-IT"/>
            <a:t>3 tipologie</a:t>
          </a:r>
        </a:p>
      </dgm:t>
    </dgm:pt>
    <dgm:pt modelId="{F056EDE2-4CF0-4EEB-B0D9-E6A1EB86DB10}" type="parTrans" cxnId="{4EE2BEE6-663D-4B19-A498-4D67559143B6}">
      <dgm:prSet/>
      <dgm:spPr/>
      <dgm:t>
        <a:bodyPr/>
        <a:lstStyle/>
        <a:p>
          <a:endParaRPr lang="it-IT"/>
        </a:p>
      </dgm:t>
    </dgm:pt>
    <dgm:pt modelId="{E8631201-29D2-48CD-80DE-2D0C9318F4CE}" type="sibTrans" cxnId="{4EE2BEE6-663D-4B19-A498-4D67559143B6}">
      <dgm:prSet/>
      <dgm:spPr/>
      <dgm:t>
        <a:bodyPr/>
        <a:lstStyle/>
        <a:p>
          <a:endParaRPr lang="it-IT"/>
        </a:p>
      </dgm:t>
    </dgm:pt>
    <dgm:pt modelId="{A15D89EB-9293-448E-A0F4-7EFD550EAA87}">
      <dgm:prSet/>
      <dgm:spPr/>
      <dgm:t>
        <a:bodyPr/>
        <a:lstStyle/>
        <a:p>
          <a:r>
            <a:rPr lang="it-IT"/>
            <a:t>Esterne</a:t>
          </a:r>
        </a:p>
      </dgm:t>
    </dgm:pt>
    <dgm:pt modelId="{AE7CB04E-B2D2-4C27-B689-CADD976D87E5}" type="parTrans" cxnId="{C85F48A7-312E-4602-AC3F-693186DB5C77}">
      <dgm:prSet/>
      <dgm:spPr/>
      <dgm:t>
        <a:bodyPr/>
        <a:lstStyle/>
        <a:p>
          <a:endParaRPr lang="it-IT"/>
        </a:p>
      </dgm:t>
    </dgm:pt>
    <dgm:pt modelId="{CC01AE09-42E8-4034-B873-B0E61E609F2B}" type="sibTrans" cxnId="{C85F48A7-312E-4602-AC3F-693186DB5C77}">
      <dgm:prSet/>
      <dgm:spPr/>
      <dgm:t>
        <a:bodyPr/>
        <a:lstStyle/>
        <a:p>
          <a:endParaRPr lang="it-IT"/>
        </a:p>
      </dgm:t>
    </dgm:pt>
    <dgm:pt modelId="{A74AD695-A1D6-4F1C-80B5-F494771260C2}">
      <dgm:prSet/>
      <dgm:spPr/>
      <dgm:t>
        <a:bodyPr/>
        <a:lstStyle/>
        <a:p>
          <a:r>
            <a:rPr lang="it-IT"/>
            <a:t>Integrate</a:t>
          </a:r>
        </a:p>
      </dgm:t>
    </dgm:pt>
    <dgm:pt modelId="{05229008-961B-4680-B021-7438459DA917}" type="parTrans" cxnId="{5F481C21-C09D-4B6A-99DE-4CD6071D69A5}">
      <dgm:prSet/>
      <dgm:spPr/>
      <dgm:t>
        <a:bodyPr/>
        <a:lstStyle/>
        <a:p>
          <a:endParaRPr lang="it-IT"/>
        </a:p>
      </dgm:t>
    </dgm:pt>
    <dgm:pt modelId="{CC142E32-A674-4A14-9CD0-49F9E0DC4C58}" type="sibTrans" cxnId="{5F481C21-C09D-4B6A-99DE-4CD6071D69A5}">
      <dgm:prSet/>
      <dgm:spPr/>
      <dgm:t>
        <a:bodyPr/>
        <a:lstStyle/>
        <a:p>
          <a:endParaRPr lang="it-IT"/>
        </a:p>
      </dgm:t>
    </dgm:pt>
    <dgm:pt modelId="{15C689FA-44E4-47AC-9953-311DA0E929F1}">
      <dgm:prSet/>
      <dgm:spPr/>
      <dgm:t>
        <a:bodyPr/>
        <a:lstStyle/>
        <a:p>
          <a:r>
            <a:rPr lang="it-IT"/>
            <a:t>Dedicate</a:t>
          </a:r>
        </a:p>
      </dgm:t>
    </dgm:pt>
    <dgm:pt modelId="{9439ADC2-64A9-4884-B25B-95C5C388ABF5}" type="parTrans" cxnId="{9E4564A8-A904-493D-8795-886F97440261}">
      <dgm:prSet/>
      <dgm:spPr/>
      <dgm:t>
        <a:bodyPr/>
        <a:lstStyle/>
        <a:p>
          <a:endParaRPr lang="it-IT"/>
        </a:p>
      </dgm:t>
    </dgm:pt>
    <dgm:pt modelId="{3AFE2A5C-AFA6-46D3-B854-4573A1CCB61A}" type="sibTrans" cxnId="{9E4564A8-A904-493D-8795-886F97440261}">
      <dgm:prSet/>
      <dgm:spPr/>
      <dgm:t>
        <a:bodyPr/>
        <a:lstStyle/>
        <a:p>
          <a:endParaRPr lang="it-IT"/>
        </a:p>
      </dgm:t>
    </dgm:pt>
    <dgm:pt modelId="{7F270A62-551B-444E-9C8C-C15750B8B4CD}" type="pres">
      <dgm:prSet presAssocID="{1A78512D-79C2-475F-A5B7-556EFDC1EAA4}" presName="linear" presStyleCnt="0">
        <dgm:presLayoutVars>
          <dgm:animLvl val="lvl"/>
          <dgm:resizeHandles val="exact"/>
        </dgm:presLayoutVars>
      </dgm:prSet>
      <dgm:spPr/>
    </dgm:pt>
    <dgm:pt modelId="{1AD72DA6-9597-40D4-A9DB-B496BDDFCE1A}" type="pres">
      <dgm:prSet presAssocID="{241AC28A-A99B-4497-85F8-BC6566783D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BF0945-2A8E-463D-86C6-D71E77854D16}" type="pres">
      <dgm:prSet presAssocID="{6B028F2B-FA86-4EC2-BAA1-E71B62F3A608}" presName="spacer" presStyleCnt="0"/>
      <dgm:spPr/>
    </dgm:pt>
    <dgm:pt modelId="{5A8700CA-30AD-40D0-9165-BEA61CAEB407}" type="pres">
      <dgm:prSet presAssocID="{18BC022B-3ACA-4F4E-AF94-C7250B0884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56204CB-5C13-4FE4-9C5F-C6D11AB77182}" type="pres">
      <dgm:prSet presAssocID="{E6BFF073-E021-4F07-8DFD-F803723C5279}" presName="spacer" presStyleCnt="0"/>
      <dgm:spPr/>
    </dgm:pt>
    <dgm:pt modelId="{75DC9F44-6D21-4052-B3E4-370783A5FA39}" type="pres">
      <dgm:prSet presAssocID="{59F5D9D7-DDB7-4A10-B6E5-58A3612003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AE89E8-066D-4D26-A1F8-62493EF8AE59}" type="pres">
      <dgm:prSet presAssocID="{15B04086-7009-413F-96D6-32BEB74F94B1}" presName="spacer" presStyleCnt="0"/>
      <dgm:spPr/>
    </dgm:pt>
    <dgm:pt modelId="{A2EA6954-FEDF-4B2F-820B-5364D6AC1BA6}" type="pres">
      <dgm:prSet presAssocID="{70DEE8DB-201F-4F6B-87E3-A4FC115789B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983B22C-6A3F-46D7-AA91-F44A966EE633}" type="pres">
      <dgm:prSet presAssocID="{70DEE8DB-201F-4F6B-87E3-A4FC115789B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030150F-A984-4D06-B8E3-13BE5A568EA8}" type="presOf" srcId="{18BC022B-3ACA-4F4E-AF94-C7250B0884F3}" destId="{5A8700CA-30AD-40D0-9165-BEA61CAEB407}" srcOrd="0" destOrd="0" presId="urn:microsoft.com/office/officeart/2005/8/layout/vList2"/>
    <dgm:cxn modelId="{5F481C21-C09D-4B6A-99DE-4CD6071D69A5}" srcId="{70DEE8DB-201F-4F6B-87E3-A4FC115789B4}" destId="{A74AD695-A1D6-4F1C-80B5-F494771260C2}" srcOrd="1" destOrd="0" parTransId="{05229008-961B-4680-B021-7438459DA917}" sibTransId="{CC142E32-A674-4A14-9CD0-49F9E0DC4C58}"/>
    <dgm:cxn modelId="{E58FB131-1594-49A0-9536-51E3E364819D}" type="presOf" srcId="{15C689FA-44E4-47AC-9953-311DA0E929F1}" destId="{4983B22C-6A3F-46D7-AA91-F44A966EE633}" srcOrd="0" destOrd="2" presId="urn:microsoft.com/office/officeart/2005/8/layout/vList2"/>
    <dgm:cxn modelId="{381F3834-988B-41E5-BB2F-A94E82DD37B8}" type="presOf" srcId="{241AC28A-A99B-4497-85F8-BC6566783DF2}" destId="{1AD72DA6-9597-40D4-A9DB-B496BDDFCE1A}" srcOrd="0" destOrd="0" presId="urn:microsoft.com/office/officeart/2005/8/layout/vList2"/>
    <dgm:cxn modelId="{97E71B69-881B-4647-A362-5A59C6393BA1}" srcId="{1A78512D-79C2-475F-A5B7-556EFDC1EAA4}" destId="{241AC28A-A99B-4497-85F8-BC6566783DF2}" srcOrd="0" destOrd="0" parTransId="{D4A4DC5A-E8CB-4903-B0B6-3AACD3E0111C}" sibTransId="{6B028F2B-FA86-4EC2-BAA1-E71B62F3A608}"/>
    <dgm:cxn modelId="{717CA752-2A34-4255-AEF1-F840C35363BF}" type="presOf" srcId="{1A78512D-79C2-475F-A5B7-556EFDC1EAA4}" destId="{7F270A62-551B-444E-9C8C-C15750B8B4CD}" srcOrd="0" destOrd="0" presId="urn:microsoft.com/office/officeart/2005/8/layout/vList2"/>
    <dgm:cxn modelId="{BB353175-5364-4AAE-B028-E076720B82EC}" srcId="{1A78512D-79C2-475F-A5B7-556EFDC1EAA4}" destId="{18BC022B-3ACA-4F4E-AF94-C7250B0884F3}" srcOrd="1" destOrd="0" parTransId="{DC69D50F-3A22-4E10-B60B-AE44517E4176}" sibTransId="{E6BFF073-E021-4F07-8DFD-F803723C5279}"/>
    <dgm:cxn modelId="{9358EE8F-D4D9-433A-9CCD-F249C53B421E}" type="presOf" srcId="{A74AD695-A1D6-4F1C-80B5-F494771260C2}" destId="{4983B22C-6A3F-46D7-AA91-F44A966EE633}" srcOrd="0" destOrd="1" presId="urn:microsoft.com/office/officeart/2005/8/layout/vList2"/>
    <dgm:cxn modelId="{C85F48A7-312E-4602-AC3F-693186DB5C77}" srcId="{70DEE8DB-201F-4F6B-87E3-A4FC115789B4}" destId="{A15D89EB-9293-448E-A0F4-7EFD550EAA87}" srcOrd="0" destOrd="0" parTransId="{AE7CB04E-B2D2-4C27-B689-CADD976D87E5}" sibTransId="{CC01AE09-42E8-4034-B873-B0E61E609F2B}"/>
    <dgm:cxn modelId="{9E4564A8-A904-493D-8795-886F97440261}" srcId="{70DEE8DB-201F-4F6B-87E3-A4FC115789B4}" destId="{15C689FA-44E4-47AC-9953-311DA0E929F1}" srcOrd="2" destOrd="0" parTransId="{9439ADC2-64A9-4884-B25B-95C5C388ABF5}" sibTransId="{3AFE2A5C-AFA6-46D3-B854-4573A1CCB61A}"/>
    <dgm:cxn modelId="{CB82C1B2-C76D-4902-9E34-35C10A011F7B}" type="presOf" srcId="{59F5D9D7-DDB7-4A10-B6E5-58A3612003D5}" destId="{75DC9F44-6D21-4052-B3E4-370783A5FA39}" srcOrd="0" destOrd="0" presId="urn:microsoft.com/office/officeart/2005/8/layout/vList2"/>
    <dgm:cxn modelId="{4E7048B8-F06D-45CB-A0C9-A97535F6C8F3}" srcId="{1A78512D-79C2-475F-A5B7-556EFDC1EAA4}" destId="{59F5D9D7-DDB7-4A10-B6E5-58A3612003D5}" srcOrd="2" destOrd="0" parTransId="{18337F5A-E6A2-41EB-A7F2-AAC0B7112786}" sibTransId="{15B04086-7009-413F-96D6-32BEB74F94B1}"/>
    <dgm:cxn modelId="{E69B01E6-01F9-4AEE-BDF5-823D03F434D3}" type="presOf" srcId="{A15D89EB-9293-448E-A0F4-7EFD550EAA87}" destId="{4983B22C-6A3F-46D7-AA91-F44A966EE633}" srcOrd="0" destOrd="0" presId="urn:microsoft.com/office/officeart/2005/8/layout/vList2"/>
    <dgm:cxn modelId="{4EE2BEE6-663D-4B19-A498-4D67559143B6}" srcId="{1A78512D-79C2-475F-A5B7-556EFDC1EAA4}" destId="{70DEE8DB-201F-4F6B-87E3-A4FC115789B4}" srcOrd="3" destOrd="0" parTransId="{F056EDE2-4CF0-4EEB-B0D9-E6A1EB86DB10}" sibTransId="{E8631201-29D2-48CD-80DE-2D0C9318F4CE}"/>
    <dgm:cxn modelId="{934C5EE7-8181-438B-9837-E72038CA67DD}" type="presOf" srcId="{70DEE8DB-201F-4F6B-87E3-A4FC115789B4}" destId="{A2EA6954-FEDF-4B2F-820B-5364D6AC1BA6}" srcOrd="0" destOrd="0" presId="urn:microsoft.com/office/officeart/2005/8/layout/vList2"/>
    <dgm:cxn modelId="{B6A1D5B5-1C44-4EDD-A658-850FCCB14E46}" type="presParOf" srcId="{7F270A62-551B-444E-9C8C-C15750B8B4CD}" destId="{1AD72DA6-9597-40D4-A9DB-B496BDDFCE1A}" srcOrd="0" destOrd="0" presId="urn:microsoft.com/office/officeart/2005/8/layout/vList2"/>
    <dgm:cxn modelId="{C0ADD747-390A-462B-8A2C-6D43646CFDAC}" type="presParOf" srcId="{7F270A62-551B-444E-9C8C-C15750B8B4CD}" destId="{56BF0945-2A8E-463D-86C6-D71E77854D16}" srcOrd="1" destOrd="0" presId="urn:microsoft.com/office/officeart/2005/8/layout/vList2"/>
    <dgm:cxn modelId="{9B61CDAA-AF8D-4EAE-9B4B-40E5CFBB6445}" type="presParOf" srcId="{7F270A62-551B-444E-9C8C-C15750B8B4CD}" destId="{5A8700CA-30AD-40D0-9165-BEA61CAEB407}" srcOrd="2" destOrd="0" presId="urn:microsoft.com/office/officeart/2005/8/layout/vList2"/>
    <dgm:cxn modelId="{311341C3-2172-4036-BCE0-25FA275A9857}" type="presParOf" srcId="{7F270A62-551B-444E-9C8C-C15750B8B4CD}" destId="{456204CB-5C13-4FE4-9C5F-C6D11AB77182}" srcOrd="3" destOrd="0" presId="urn:microsoft.com/office/officeart/2005/8/layout/vList2"/>
    <dgm:cxn modelId="{7952AD6E-00CD-448C-9F7E-D68341BBE2D2}" type="presParOf" srcId="{7F270A62-551B-444E-9C8C-C15750B8B4CD}" destId="{75DC9F44-6D21-4052-B3E4-370783A5FA39}" srcOrd="4" destOrd="0" presId="urn:microsoft.com/office/officeart/2005/8/layout/vList2"/>
    <dgm:cxn modelId="{BC05513E-6C58-4069-930C-0CCB03B2EE93}" type="presParOf" srcId="{7F270A62-551B-444E-9C8C-C15750B8B4CD}" destId="{B5AE89E8-066D-4D26-A1F8-62493EF8AE59}" srcOrd="5" destOrd="0" presId="urn:microsoft.com/office/officeart/2005/8/layout/vList2"/>
    <dgm:cxn modelId="{4FAC1DC8-DD7B-4FD7-BF08-07FDED94D9C6}" type="presParOf" srcId="{7F270A62-551B-444E-9C8C-C15750B8B4CD}" destId="{A2EA6954-FEDF-4B2F-820B-5364D6AC1BA6}" srcOrd="6" destOrd="0" presId="urn:microsoft.com/office/officeart/2005/8/layout/vList2"/>
    <dgm:cxn modelId="{B460DDB1-99F4-42FD-B071-F488D1F4E89E}" type="presParOf" srcId="{7F270A62-551B-444E-9C8C-C15750B8B4CD}" destId="{4983B22C-6A3F-46D7-AA91-F44A966EE63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5ED60B1-6E93-48B7-9DAF-2F96FDC1C90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C9E2B0FB-46D2-45A0-86A0-D68227C6FC91}">
      <dgm:prSet/>
      <dgm:spPr/>
      <dgm:t>
        <a:bodyPr/>
        <a:lstStyle/>
        <a:p>
          <a:r>
            <a:rPr lang="it-IT"/>
            <a:t>Quantità della memoria</a:t>
          </a:r>
        </a:p>
      </dgm:t>
    </dgm:pt>
    <dgm:pt modelId="{6415210F-D8C0-4B38-9A33-7C52404BB259}" type="parTrans" cxnId="{B36EB2D0-80E2-44E2-ACC7-D5E2F558650B}">
      <dgm:prSet/>
      <dgm:spPr/>
      <dgm:t>
        <a:bodyPr/>
        <a:lstStyle/>
        <a:p>
          <a:endParaRPr lang="it-IT"/>
        </a:p>
      </dgm:t>
    </dgm:pt>
    <dgm:pt modelId="{2DC80C7B-50D1-4251-83EB-CA07674DB5FD}" type="sibTrans" cxnId="{B36EB2D0-80E2-44E2-ACC7-D5E2F558650B}">
      <dgm:prSet/>
      <dgm:spPr/>
      <dgm:t>
        <a:bodyPr/>
        <a:lstStyle/>
        <a:p>
          <a:endParaRPr lang="it-IT"/>
        </a:p>
      </dgm:t>
    </dgm:pt>
    <dgm:pt modelId="{744083C2-FF8F-41F0-A518-7A513E2557EB}">
      <dgm:prSet/>
      <dgm:spPr/>
      <dgm:t>
        <a:bodyPr/>
        <a:lstStyle/>
        <a:p>
          <a:r>
            <a:rPr lang="it-IT"/>
            <a:t>Velocità della memoria</a:t>
          </a:r>
        </a:p>
      </dgm:t>
    </dgm:pt>
    <dgm:pt modelId="{13ED1DA3-33B4-4001-A652-8C0FAD05B884}" type="parTrans" cxnId="{0D1D198F-4219-4F7E-87D9-D79918F51A8F}">
      <dgm:prSet/>
      <dgm:spPr/>
      <dgm:t>
        <a:bodyPr/>
        <a:lstStyle/>
        <a:p>
          <a:endParaRPr lang="it-IT"/>
        </a:p>
      </dgm:t>
    </dgm:pt>
    <dgm:pt modelId="{4DA7E01D-4519-439C-8F39-BF32F5AD59BD}" type="sibTrans" cxnId="{0D1D198F-4219-4F7E-87D9-D79918F51A8F}">
      <dgm:prSet/>
      <dgm:spPr/>
      <dgm:t>
        <a:bodyPr/>
        <a:lstStyle/>
        <a:p>
          <a:endParaRPr lang="it-IT"/>
        </a:p>
      </dgm:t>
    </dgm:pt>
    <dgm:pt modelId="{3554242E-7E80-4374-9E49-5B95D7D4BB51}">
      <dgm:prSet/>
      <dgm:spPr/>
      <dgm:t>
        <a:bodyPr/>
        <a:lstStyle/>
        <a:p>
          <a:r>
            <a:rPr lang="it-IT"/>
            <a:t>Interfaccia </a:t>
          </a:r>
        </a:p>
      </dgm:t>
    </dgm:pt>
    <dgm:pt modelId="{F5B98264-7002-4182-99EE-BA0BBE74F860}" type="parTrans" cxnId="{68CA7F8B-A009-4451-8AAE-BEBA2E15D147}">
      <dgm:prSet/>
      <dgm:spPr/>
      <dgm:t>
        <a:bodyPr/>
        <a:lstStyle/>
        <a:p>
          <a:endParaRPr lang="it-IT"/>
        </a:p>
      </dgm:t>
    </dgm:pt>
    <dgm:pt modelId="{8EBF0B64-D69F-43A0-962B-172AA8924955}" type="sibTrans" cxnId="{68CA7F8B-A009-4451-8AAE-BEBA2E15D147}">
      <dgm:prSet/>
      <dgm:spPr/>
      <dgm:t>
        <a:bodyPr/>
        <a:lstStyle/>
        <a:p>
          <a:endParaRPr lang="it-IT"/>
        </a:p>
      </dgm:t>
    </dgm:pt>
    <dgm:pt modelId="{F4D99EC2-8963-4FDB-AAB6-EE46D917B06F}">
      <dgm:prSet/>
      <dgm:spPr/>
      <dgm:t>
        <a:bodyPr/>
        <a:lstStyle/>
        <a:p>
          <a:r>
            <a:rPr lang="it-IT"/>
            <a:t>Clock </a:t>
          </a:r>
        </a:p>
      </dgm:t>
    </dgm:pt>
    <dgm:pt modelId="{38B74EC1-0648-47AA-B3F8-134494317F2D}" type="parTrans" cxnId="{AE3CFB1A-A1D4-44C5-8B82-4BBA4C2CC083}">
      <dgm:prSet/>
      <dgm:spPr/>
      <dgm:t>
        <a:bodyPr/>
        <a:lstStyle/>
        <a:p>
          <a:endParaRPr lang="it-IT"/>
        </a:p>
      </dgm:t>
    </dgm:pt>
    <dgm:pt modelId="{DFE6974A-69FE-4BD0-920F-B9884E6FCC86}" type="sibTrans" cxnId="{AE3CFB1A-A1D4-44C5-8B82-4BBA4C2CC083}">
      <dgm:prSet/>
      <dgm:spPr/>
      <dgm:t>
        <a:bodyPr/>
        <a:lstStyle/>
        <a:p>
          <a:endParaRPr lang="it-IT"/>
        </a:p>
      </dgm:t>
    </dgm:pt>
    <dgm:pt modelId="{CA75FA71-E789-486D-A560-E2CED8E12521}" type="pres">
      <dgm:prSet presAssocID="{25ED60B1-6E93-48B7-9DAF-2F96FDC1C908}" presName="Name0" presStyleCnt="0">
        <dgm:presLayoutVars>
          <dgm:chMax val="7"/>
          <dgm:chPref val="7"/>
          <dgm:dir/>
        </dgm:presLayoutVars>
      </dgm:prSet>
      <dgm:spPr/>
    </dgm:pt>
    <dgm:pt modelId="{5BF0C8FC-F121-40CB-B399-A461EF1F4E33}" type="pres">
      <dgm:prSet presAssocID="{25ED60B1-6E93-48B7-9DAF-2F96FDC1C908}" presName="Name1" presStyleCnt="0"/>
      <dgm:spPr/>
    </dgm:pt>
    <dgm:pt modelId="{643A289C-A6FD-4963-A88B-8592858550C8}" type="pres">
      <dgm:prSet presAssocID="{25ED60B1-6E93-48B7-9DAF-2F96FDC1C908}" presName="cycle" presStyleCnt="0"/>
      <dgm:spPr/>
    </dgm:pt>
    <dgm:pt modelId="{8724EE7D-1FA8-427A-BB9B-A837EBC50DB9}" type="pres">
      <dgm:prSet presAssocID="{25ED60B1-6E93-48B7-9DAF-2F96FDC1C908}" presName="srcNode" presStyleLbl="node1" presStyleIdx="0" presStyleCnt="4"/>
      <dgm:spPr/>
    </dgm:pt>
    <dgm:pt modelId="{950E1D1E-C28E-4E39-9575-6055A0FCBACA}" type="pres">
      <dgm:prSet presAssocID="{25ED60B1-6E93-48B7-9DAF-2F96FDC1C908}" presName="conn" presStyleLbl="parChTrans1D2" presStyleIdx="0" presStyleCnt="1"/>
      <dgm:spPr/>
    </dgm:pt>
    <dgm:pt modelId="{13950BD5-4A1E-471A-AC70-35C97DC88E93}" type="pres">
      <dgm:prSet presAssocID="{25ED60B1-6E93-48B7-9DAF-2F96FDC1C908}" presName="extraNode" presStyleLbl="node1" presStyleIdx="0" presStyleCnt="4"/>
      <dgm:spPr/>
    </dgm:pt>
    <dgm:pt modelId="{83A6FE1D-75D5-4A56-BF78-861460E65491}" type="pres">
      <dgm:prSet presAssocID="{25ED60B1-6E93-48B7-9DAF-2F96FDC1C908}" presName="dstNode" presStyleLbl="node1" presStyleIdx="0" presStyleCnt="4"/>
      <dgm:spPr/>
    </dgm:pt>
    <dgm:pt modelId="{4ABCCDB2-D4BC-4779-8CF5-51B0E54BEAC8}" type="pres">
      <dgm:prSet presAssocID="{C9E2B0FB-46D2-45A0-86A0-D68227C6FC91}" presName="text_1" presStyleLbl="node1" presStyleIdx="0" presStyleCnt="4">
        <dgm:presLayoutVars>
          <dgm:bulletEnabled val="1"/>
        </dgm:presLayoutVars>
      </dgm:prSet>
      <dgm:spPr/>
    </dgm:pt>
    <dgm:pt modelId="{C1C42C38-4C2A-4267-81DF-B29882A24253}" type="pres">
      <dgm:prSet presAssocID="{C9E2B0FB-46D2-45A0-86A0-D68227C6FC91}" presName="accent_1" presStyleCnt="0"/>
      <dgm:spPr/>
    </dgm:pt>
    <dgm:pt modelId="{822E641C-9778-438B-BC1A-2E54D2E8ECF8}" type="pres">
      <dgm:prSet presAssocID="{C9E2B0FB-46D2-45A0-86A0-D68227C6FC91}" presName="accentRepeatNode" presStyleLbl="solidFgAcc1" presStyleIdx="0" presStyleCnt="4"/>
      <dgm:spPr/>
    </dgm:pt>
    <dgm:pt modelId="{E29098DC-3D60-4965-A0B3-43E42361C9DF}" type="pres">
      <dgm:prSet presAssocID="{744083C2-FF8F-41F0-A518-7A513E2557EB}" presName="text_2" presStyleLbl="node1" presStyleIdx="1" presStyleCnt="4">
        <dgm:presLayoutVars>
          <dgm:bulletEnabled val="1"/>
        </dgm:presLayoutVars>
      </dgm:prSet>
      <dgm:spPr/>
    </dgm:pt>
    <dgm:pt modelId="{D814E83C-E6C6-4620-B08C-E68F06C787F7}" type="pres">
      <dgm:prSet presAssocID="{744083C2-FF8F-41F0-A518-7A513E2557EB}" presName="accent_2" presStyleCnt="0"/>
      <dgm:spPr/>
    </dgm:pt>
    <dgm:pt modelId="{E18FD439-ABF2-478E-9486-C5E0ABE29256}" type="pres">
      <dgm:prSet presAssocID="{744083C2-FF8F-41F0-A518-7A513E2557EB}" presName="accentRepeatNode" presStyleLbl="solidFgAcc1" presStyleIdx="1" presStyleCnt="4"/>
      <dgm:spPr/>
    </dgm:pt>
    <dgm:pt modelId="{13D21BB9-7EA6-4410-A990-2395F6CDCD4D}" type="pres">
      <dgm:prSet presAssocID="{3554242E-7E80-4374-9E49-5B95D7D4BB51}" presName="text_3" presStyleLbl="node1" presStyleIdx="2" presStyleCnt="4">
        <dgm:presLayoutVars>
          <dgm:bulletEnabled val="1"/>
        </dgm:presLayoutVars>
      </dgm:prSet>
      <dgm:spPr/>
    </dgm:pt>
    <dgm:pt modelId="{DA40D35A-7500-40C3-8E70-28B36F770DC5}" type="pres">
      <dgm:prSet presAssocID="{3554242E-7E80-4374-9E49-5B95D7D4BB51}" presName="accent_3" presStyleCnt="0"/>
      <dgm:spPr/>
    </dgm:pt>
    <dgm:pt modelId="{A13CF9B0-9D7D-4062-B863-F505279B4368}" type="pres">
      <dgm:prSet presAssocID="{3554242E-7E80-4374-9E49-5B95D7D4BB51}" presName="accentRepeatNode" presStyleLbl="solidFgAcc1" presStyleIdx="2" presStyleCnt="4"/>
      <dgm:spPr/>
    </dgm:pt>
    <dgm:pt modelId="{11576660-3515-41FF-828C-FFAC35E7CCCE}" type="pres">
      <dgm:prSet presAssocID="{F4D99EC2-8963-4FDB-AAB6-EE46D917B06F}" presName="text_4" presStyleLbl="node1" presStyleIdx="3" presStyleCnt="4">
        <dgm:presLayoutVars>
          <dgm:bulletEnabled val="1"/>
        </dgm:presLayoutVars>
      </dgm:prSet>
      <dgm:spPr/>
    </dgm:pt>
    <dgm:pt modelId="{92F27FD0-49EA-41C4-ADA5-5C9E12F9D5D2}" type="pres">
      <dgm:prSet presAssocID="{F4D99EC2-8963-4FDB-AAB6-EE46D917B06F}" presName="accent_4" presStyleCnt="0"/>
      <dgm:spPr/>
    </dgm:pt>
    <dgm:pt modelId="{64693E12-D76F-4C63-A52C-F81058B7AE54}" type="pres">
      <dgm:prSet presAssocID="{F4D99EC2-8963-4FDB-AAB6-EE46D917B06F}" presName="accentRepeatNode" presStyleLbl="solidFgAcc1" presStyleIdx="3" presStyleCnt="4"/>
      <dgm:spPr/>
    </dgm:pt>
  </dgm:ptLst>
  <dgm:cxnLst>
    <dgm:cxn modelId="{68C60D10-C1FB-443C-A603-3423FA8AD36A}" type="presOf" srcId="{3554242E-7E80-4374-9E49-5B95D7D4BB51}" destId="{13D21BB9-7EA6-4410-A990-2395F6CDCD4D}" srcOrd="0" destOrd="0" presId="urn:microsoft.com/office/officeart/2008/layout/VerticalCurvedList"/>
    <dgm:cxn modelId="{3E373C1A-4182-4335-8E7C-E2DA3680610B}" type="presOf" srcId="{C9E2B0FB-46D2-45A0-86A0-D68227C6FC91}" destId="{4ABCCDB2-D4BC-4779-8CF5-51B0E54BEAC8}" srcOrd="0" destOrd="0" presId="urn:microsoft.com/office/officeart/2008/layout/VerticalCurvedList"/>
    <dgm:cxn modelId="{AE3CFB1A-A1D4-44C5-8B82-4BBA4C2CC083}" srcId="{25ED60B1-6E93-48B7-9DAF-2F96FDC1C908}" destId="{F4D99EC2-8963-4FDB-AAB6-EE46D917B06F}" srcOrd="3" destOrd="0" parTransId="{38B74EC1-0648-47AA-B3F8-134494317F2D}" sibTransId="{DFE6974A-69FE-4BD0-920F-B9884E6FCC86}"/>
    <dgm:cxn modelId="{D5F0841D-038E-4988-962C-477462D7F4F3}" type="presOf" srcId="{F4D99EC2-8963-4FDB-AAB6-EE46D917B06F}" destId="{11576660-3515-41FF-828C-FFAC35E7CCCE}" srcOrd="0" destOrd="0" presId="urn:microsoft.com/office/officeart/2008/layout/VerticalCurvedList"/>
    <dgm:cxn modelId="{44BD5937-480F-466B-A4EA-72AA522129EA}" type="presOf" srcId="{25ED60B1-6E93-48B7-9DAF-2F96FDC1C908}" destId="{CA75FA71-E789-486D-A560-E2CED8E12521}" srcOrd="0" destOrd="0" presId="urn:microsoft.com/office/officeart/2008/layout/VerticalCurvedList"/>
    <dgm:cxn modelId="{68CA7F8B-A009-4451-8AAE-BEBA2E15D147}" srcId="{25ED60B1-6E93-48B7-9DAF-2F96FDC1C908}" destId="{3554242E-7E80-4374-9E49-5B95D7D4BB51}" srcOrd="2" destOrd="0" parTransId="{F5B98264-7002-4182-99EE-BA0BBE74F860}" sibTransId="{8EBF0B64-D69F-43A0-962B-172AA8924955}"/>
    <dgm:cxn modelId="{0D1D198F-4219-4F7E-87D9-D79918F51A8F}" srcId="{25ED60B1-6E93-48B7-9DAF-2F96FDC1C908}" destId="{744083C2-FF8F-41F0-A518-7A513E2557EB}" srcOrd="1" destOrd="0" parTransId="{13ED1DA3-33B4-4001-A652-8C0FAD05B884}" sibTransId="{4DA7E01D-4519-439C-8F39-BF32F5AD59BD}"/>
    <dgm:cxn modelId="{B36EB2D0-80E2-44E2-ACC7-D5E2F558650B}" srcId="{25ED60B1-6E93-48B7-9DAF-2F96FDC1C908}" destId="{C9E2B0FB-46D2-45A0-86A0-D68227C6FC91}" srcOrd="0" destOrd="0" parTransId="{6415210F-D8C0-4B38-9A33-7C52404BB259}" sibTransId="{2DC80C7B-50D1-4251-83EB-CA07674DB5FD}"/>
    <dgm:cxn modelId="{686941E0-A6B9-4FE8-B0E8-2703C63038C1}" type="presOf" srcId="{2DC80C7B-50D1-4251-83EB-CA07674DB5FD}" destId="{950E1D1E-C28E-4E39-9575-6055A0FCBACA}" srcOrd="0" destOrd="0" presId="urn:microsoft.com/office/officeart/2008/layout/VerticalCurvedList"/>
    <dgm:cxn modelId="{10F758EE-B42D-4A61-903D-1642B3C9F6E4}" type="presOf" srcId="{744083C2-FF8F-41F0-A518-7A513E2557EB}" destId="{E29098DC-3D60-4965-A0B3-43E42361C9DF}" srcOrd="0" destOrd="0" presId="urn:microsoft.com/office/officeart/2008/layout/VerticalCurvedList"/>
    <dgm:cxn modelId="{DF736BC4-2854-49F0-9FF3-95E50F124A98}" type="presParOf" srcId="{CA75FA71-E789-486D-A560-E2CED8E12521}" destId="{5BF0C8FC-F121-40CB-B399-A461EF1F4E33}" srcOrd="0" destOrd="0" presId="urn:microsoft.com/office/officeart/2008/layout/VerticalCurvedList"/>
    <dgm:cxn modelId="{6B052A15-BC53-448F-83C4-E31385D44C57}" type="presParOf" srcId="{5BF0C8FC-F121-40CB-B399-A461EF1F4E33}" destId="{643A289C-A6FD-4963-A88B-8592858550C8}" srcOrd="0" destOrd="0" presId="urn:microsoft.com/office/officeart/2008/layout/VerticalCurvedList"/>
    <dgm:cxn modelId="{D780EDCE-B47B-4950-A254-FAC3BCE26889}" type="presParOf" srcId="{643A289C-A6FD-4963-A88B-8592858550C8}" destId="{8724EE7D-1FA8-427A-BB9B-A837EBC50DB9}" srcOrd="0" destOrd="0" presId="urn:microsoft.com/office/officeart/2008/layout/VerticalCurvedList"/>
    <dgm:cxn modelId="{A8236319-965F-46A2-BABF-F995EA4CB0F4}" type="presParOf" srcId="{643A289C-A6FD-4963-A88B-8592858550C8}" destId="{950E1D1E-C28E-4E39-9575-6055A0FCBACA}" srcOrd="1" destOrd="0" presId="urn:microsoft.com/office/officeart/2008/layout/VerticalCurvedList"/>
    <dgm:cxn modelId="{3FC93EE2-0AAD-4364-9A79-ACC53C2CFCA9}" type="presParOf" srcId="{643A289C-A6FD-4963-A88B-8592858550C8}" destId="{13950BD5-4A1E-471A-AC70-35C97DC88E93}" srcOrd="2" destOrd="0" presId="urn:microsoft.com/office/officeart/2008/layout/VerticalCurvedList"/>
    <dgm:cxn modelId="{4FCBB127-EEBB-4CAA-B592-C00B354FAFE0}" type="presParOf" srcId="{643A289C-A6FD-4963-A88B-8592858550C8}" destId="{83A6FE1D-75D5-4A56-BF78-861460E65491}" srcOrd="3" destOrd="0" presId="urn:microsoft.com/office/officeart/2008/layout/VerticalCurvedList"/>
    <dgm:cxn modelId="{80E9C8F6-8980-4018-B51A-5433D1172562}" type="presParOf" srcId="{5BF0C8FC-F121-40CB-B399-A461EF1F4E33}" destId="{4ABCCDB2-D4BC-4779-8CF5-51B0E54BEAC8}" srcOrd="1" destOrd="0" presId="urn:microsoft.com/office/officeart/2008/layout/VerticalCurvedList"/>
    <dgm:cxn modelId="{6560882B-C19C-40B1-81C3-B620C13B6D4B}" type="presParOf" srcId="{5BF0C8FC-F121-40CB-B399-A461EF1F4E33}" destId="{C1C42C38-4C2A-4267-81DF-B29882A24253}" srcOrd="2" destOrd="0" presId="urn:microsoft.com/office/officeart/2008/layout/VerticalCurvedList"/>
    <dgm:cxn modelId="{8795C1D9-D123-402D-85DD-AB3F5B60122C}" type="presParOf" srcId="{C1C42C38-4C2A-4267-81DF-B29882A24253}" destId="{822E641C-9778-438B-BC1A-2E54D2E8ECF8}" srcOrd="0" destOrd="0" presId="urn:microsoft.com/office/officeart/2008/layout/VerticalCurvedList"/>
    <dgm:cxn modelId="{DD0B79E3-5B4C-4FB6-98D8-6EEFFCAC5956}" type="presParOf" srcId="{5BF0C8FC-F121-40CB-B399-A461EF1F4E33}" destId="{E29098DC-3D60-4965-A0B3-43E42361C9DF}" srcOrd="3" destOrd="0" presId="urn:microsoft.com/office/officeart/2008/layout/VerticalCurvedList"/>
    <dgm:cxn modelId="{D9220390-3503-49B5-A51C-11C4A0C004E1}" type="presParOf" srcId="{5BF0C8FC-F121-40CB-B399-A461EF1F4E33}" destId="{D814E83C-E6C6-4620-B08C-E68F06C787F7}" srcOrd="4" destOrd="0" presId="urn:microsoft.com/office/officeart/2008/layout/VerticalCurvedList"/>
    <dgm:cxn modelId="{20BAE296-7C78-43CE-857C-F45DE0D69076}" type="presParOf" srcId="{D814E83C-E6C6-4620-B08C-E68F06C787F7}" destId="{E18FD439-ABF2-478E-9486-C5E0ABE29256}" srcOrd="0" destOrd="0" presId="urn:microsoft.com/office/officeart/2008/layout/VerticalCurvedList"/>
    <dgm:cxn modelId="{2CCC39C5-75AD-4B3B-9ED8-40C01F7B0F3F}" type="presParOf" srcId="{5BF0C8FC-F121-40CB-B399-A461EF1F4E33}" destId="{13D21BB9-7EA6-4410-A990-2395F6CDCD4D}" srcOrd="5" destOrd="0" presId="urn:microsoft.com/office/officeart/2008/layout/VerticalCurvedList"/>
    <dgm:cxn modelId="{A8AD7C82-C0E6-4F73-B46F-12277D9CAAD6}" type="presParOf" srcId="{5BF0C8FC-F121-40CB-B399-A461EF1F4E33}" destId="{DA40D35A-7500-40C3-8E70-28B36F770DC5}" srcOrd="6" destOrd="0" presId="urn:microsoft.com/office/officeart/2008/layout/VerticalCurvedList"/>
    <dgm:cxn modelId="{9BD3474F-1C70-42F4-A98E-10FA14C132D3}" type="presParOf" srcId="{DA40D35A-7500-40C3-8E70-28B36F770DC5}" destId="{A13CF9B0-9D7D-4062-B863-F505279B4368}" srcOrd="0" destOrd="0" presId="urn:microsoft.com/office/officeart/2008/layout/VerticalCurvedList"/>
    <dgm:cxn modelId="{F531133B-3C5E-47B7-A296-A7368CDF3BD0}" type="presParOf" srcId="{5BF0C8FC-F121-40CB-B399-A461EF1F4E33}" destId="{11576660-3515-41FF-828C-FFAC35E7CCCE}" srcOrd="7" destOrd="0" presId="urn:microsoft.com/office/officeart/2008/layout/VerticalCurvedList"/>
    <dgm:cxn modelId="{6CB61E18-F9D0-40C7-859B-F3D730953F63}" type="presParOf" srcId="{5BF0C8FC-F121-40CB-B399-A461EF1F4E33}" destId="{92F27FD0-49EA-41C4-ADA5-5C9E12F9D5D2}" srcOrd="8" destOrd="0" presId="urn:microsoft.com/office/officeart/2008/layout/VerticalCurvedList"/>
    <dgm:cxn modelId="{F27368F8-F4F8-44D1-8C94-A012715836D3}" type="presParOf" srcId="{92F27FD0-49EA-41C4-ADA5-5C9E12F9D5D2}" destId="{64693E12-D76F-4C63-A52C-F81058B7AE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610358D-B982-4C42-9587-A18C37698AE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939B1A8-0D36-45F3-846C-FBFF7FAE00F3}">
      <dgm:prSet/>
      <dgm:spPr/>
      <dgm:t>
        <a:bodyPr/>
        <a:lstStyle/>
        <a:p>
          <a:r>
            <a:rPr lang="it-IT"/>
            <a:t>Indica quanta memoria dedicata ha la scheda video per eseguire i calcoli</a:t>
          </a:r>
        </a:p>
      </dgm:t>
    </dgm:pt>
    <dgm:pt modelId="{BF945E40-3EE3-40DB-BC7D-7CEFFC33DBC8}" type="parTrans" cxnId="{5A3F403F-D1C0-4C29-83AD-A9EE31C0E257}">
      <dgm:prSet/>
      <dgm:spPr/>
      <dgm:t>
        <a:bodyPr/>
        <a:lstStyle/>
        <a:p>
          <a:endParaRPr lang="it-IT"/>
        </a:p>
      </dgm:t>
    </dgm:pt>
    <dgm:pt modelId="{CF6BA5F5-85BA-498E-965B-40ECD2F2AC04}" type="sibTrans" cxnId="{5A3F403F-D1C0-4C29-83AD-A9EE31C0E257}">
      <dgm:prSet/>
      <dgm:spPr/>
      <dgm:t>
        <a:bodyPr/>
        <a:lstStyle/>
        <a:p>
          <a:endParaRPr lang="it-IT"/>
        </a:p>
      </dgm:t>
    </dgm:pt>
    <dgm:pt modelId="{A99CDA7E-9346-4989-A281-CD3A25E8E623}">
      <dgm:prSet/>
      <dgm:spPr/>
      <dgm:t>
        <a:bodyPr/>
        <a:lstStyle/>
        <a:p>
          <a:r>
            <a:rPr lang="it-IT"/>
            <a:t>Più memoria ho a disposizione, più potente sarà la scheda video in quanto avrà più spazio per fare elaborazioni</a:t>
          </a:r>
        </a:p>
      </dgm:t>
    </dgm:pt>
    <dgm:pt modelId="{9FD1D80A-4533-48F4-9D51-A6325DDB7C3E}" type="parTrans" cxnId="{C0E735F8-EC26-4C57-9636-4C5B3EAF7DAA}">
      <dgm:prSet/>
      <dgm:spPr/>
      <dgm:t>
        <a:bodyPr/>
        <a:lstStyle/>
        <a:p>
          <a:endParaRPr lang="it-IT"/>
        </a:p>
      </dgm:t>
    </dgm:pt>
    <dgm:pt modelId="{22FBB68E-80B2-411E-88B6-36058B2916F6}" type="sibTrans" cxnId="{C0E735F8-EC26-4C57-9636-4C5B3EAF7DAA}">
      <dgm:prSet/>
      <dgm:spPr/>
      <dgm:t>
        <a:bodyPr/>
        <a:lstStyle/>
        <a:p>
          <a:endParaRPr lang="it-IT"/>
        </a:p>
      </dgm:t>
    </dgm:pt>
    <dgm:pt modelId="{10C60536-E777-4640-8F7B-75F46F6F6198}" type="pres">
      <dgm:prSet presAssocID="{A610358D-B982-4C42-9587-A18C37698AEE}" presName="vert0" presStyleCnt="0">
        <dgm:presLayoutVars>
          <dgm:dir/>
          <dgm:animOne val="branch"/>
          <dgm:animLvl val="lvl"/>
        </dgm:presLayoutVars>
      </dgm:prSet>
      <dgm:spPr/>
    </dgm:pt>
    <dgm:pt modelId="{EA1294F3-0CD3-42BD-AA57-F0680994D136}" type="pres">
      <dgm:prSet presAssocID="{4939B1A8-0D36-45F3-846C-FBFF7FAE00F3}" presName="thickLine" presStyleLbl="alignNode1" presStyleIdx="0" presStyleCnt="2"/>
      <dgm:spPr/>
    </dgm:pt>
    <dgm:pt modelId="{34F7FC48-8C1B-4977-A2A1-A75F6C14A47D}" type="pres">
      <dgm:prSet presAssocID="{4939B1A8-0D36-45F3-846C-FBFF7FAE00F3}" presName="horz1" presStyleCnt="0"/>
      <dgm:spPr/>
    </dgm:pt>
    <dgm:pt modelId="{6E7C87BC-348E-4011-AE27-2D8D9A5BC006}" type="pres">
      <dgm:prSet presAssocID="{4939B1A8-0D36-45F3-846C-FBFF7FAE00F3}" presName="tx1" presStyleLbl="revTx" presStyleIdx="0" presStyleCnt="2"/>
      <dgm:spPr/>
    </dgm:pt>
    <dgm:pt modelId="{286B3E51-64C3-4DB3-98F9-BA39EBB40E6F}" type="pres">
      <dgm:prSet presAssocID="{4939B1A8-0D36-45F3-846C-FBFF7FAE00F3}" presName="vert1" presStyleCnt="0"/>
      <dgm:spPr/>
    </dgm:pt>
    <dgm:pt modelId="{91572FD7-6A51-4C3E-867F-C4796A87C3CC}" type="pres">
      <dgm:prSet presAssocID="{A99CDA7E-9346-4989-A281-CD3A25E8E623}" presName="thickLine" presStyleLbl="alignNode1" presStyleIdx="1" presStyleCnt="2"/>
      <dgm:spPr/>
    </dgm:pt>
    <dgm:pt modelId="{DBC84648-628F-4DE8-9B5D-C3F6E44446CF}" type="pres">
      <dgm:prSet presAssocID="{A99CDA7E-9346-4989-A281-CD3A25E8E623}" presName="horz1" presStyleCnt="0"/>
      <dgm:spPr/>
    </dgm:pt>
    <dgm:pt modelId="{7E7D6447-FDD7-4151-B497-04010362B84B}" type="pres">
      <dgm:prSet presAssocID="{A99CDA7E-9346-4989-A281-CD3A25E8E623}" presName="tx1" presStyleLbl="revTx" presStyleIdx="1" presStyleCnt="2"/>
      <dgm:spPr/>
    </dgm:pt>
    <dgm:pt modelId="{22682EBA-ADBB-468E-AC12-5EFE11B90A12}" type="pres">
      <dgm:prSet presAssocID="{A99CDA7E-9346-4989-A281-CD3A25E8E623}" presName="vert1" presStyleCnt="0"/>
      <dgm:spPr/>
    </dgm:pt>
  </dgm:ptLst>
  <dgm:cxnLst>
    <dgm:cxn modelId="{5A3F403F-D1C0-4C29-83AD-A9EE31C0E257}" srcId="{A610358D-B982-4C42-9587-A18C37698AEE}" destId="{4939B1A8-0D36-45F3-846C-FBFF7FAE00F3}" srcOrd="0" destOrd="0" parTransId="{BF945E40-3EE3-40DB-BC7D-7CEFFC33DBC8}" sibTransId="{CF6BA5F5-85BA-498E-965B-40ECD2F2AC04}"/>
    <dgm:cxn modelId="{2EC7C7A3-3BFC-431A-A15C-04FAA1265FEA}" type="presOf" srcId="{A610358D-B982-4C42-9587-A18C37698AEE}" destId="{10C60536-E777-4640-8F7B-75F46F6F6198}" srcOrd="0" destOrd="0" presId="urn:microsoft.com/office/officeart/2008/layout/LinedList"/>
    <dgm:cxn modelId="{F1B642B7-C398-436F-971D-76A1D51A9603}" type="presOf" srcId="{4939B1A8-0D36-45F3-846C-FBFF7FAE00F3}" destId="{6E7C87BC-348E-4011-AE27-2D8D9A5BC006}" srcOrd="0" destOrd="0" presId="urn:microsoft.com/office/officeart/2008/layout/LinedList"/>
    <dgm:cxn modelId="{2D2935D0-947D-4165-85AA-7B66A1D5F674}" type="presOf" srcId="{A99CDA7E-9346-4989-A281-CD3A25E8E623}" destId="{7E7D6447-FDD7-4151-B497-04010362B84B}" srcOrd="0" destOrd="0" presId="urn:microsoft.com/office/officeart/2008/layout/LinedList"/>
    <dgm:cxn modelId="{C0E735F8-EC26-4C57-9636-4C5B3EAF7DAA}" srcId="{A610358D-B982-4C42-9587-A18C37698AEE}" destId="{A99CDA7E-9346-4989-A281-CD3A25E8E623}" srcOrd="1" destOrd="0" parTransId="{9FD1D80A-4533-48F4-9D51-A6325DDB7C3E}" sibTransId="{22FBB68E-80B2-411E-88B6-36058B2916F6}"/>
    <dgm:cxn modelId="{28B5CE8B-D891-4803-86C5-D3D70ADED187}" type="presParOf" srcId="{10C60536-E777-4640-8F7B-75F46F6F6198}" destId="{EA1294F3-0CD3-42BD-AA57-F0680994D136}" srcOrd="0" destOrd="0" presId="urn:microsoft.com/office/officeart/2008/layout/LinedList"/>
    <dgm:cxn modelId="{4B9FD8DB-9FF4-4E42-85DE-BD3ACAACF171}" type="presParOf" srcId="{10C60536-E777-4640-8F7B-75F46F6F6198}" destId="{34F7FC48-8C1B-4977-A2A1-A75F6C14A47D}" srcOrd="1" destOrd="0" presId="urn:microsoft.com/office/officeart/2008/layout/LinedList"/>
    <dgm:cxn modelId="{100D5113-0781-47DD-900E-389372CF2EC3}" type="presParOf" srcId="{34F7FC48-8C1B-4977-A2A1-A75F6C14A47D}" destId="{6E7C87BC-348E-4011-AE27-2D8D9A5BC006}" srcOrd="0" destOrd="0" presId="urn:microsoft.com/office/officeart/2008/layout/LinedList"/>
    <dgm:cxn modelId="{30AC03CC-24D1-4925-82AE-BCEB39FA26E1}" type="presParOf" srcId="{34F7FC48-8C1B-4977-A2A1-A75F6C14A47D}" destId="{286B3E51-64C3-4DB3-98F9-BA39EBB40E6F}" srcOrd="1" destOrd="0" presId="urn:microsoft.com/office/officeart/2008/layout/LinedList"/>
    <dgm:cxn modelId="{9203471C-CA24-496E-838C-CD601161883C}" type="presParOf" srcId="{10C60536-E777-4640-8F7B-75F46F6F6198}" destId="{91572FD7-6A51-4C3E-867F-C4796A87C3CC}" srcOrd="2" destOrd="0" presId="urn:microsoft.com/office/officeart/2008/layout/LinedList"/>
    <dgm:cxn modelId="{C7CBEC34-B83B-4F81-B905-773277732279}" type="presParOf" srcId="{10C60536-E777-4640-8F7B-75F46F6F6198}" destId="{DBC84648-628F-4DE8-9B5D-C3F6E44446CF}" srcOrd="3" destOrd="0" presId="urn:microsoft.com/office/officeart/2008/layout/LinedList"/>
    <dgm:cxn modelId="{164285DC-3976-4436-B036-41602A5F400D}" type="presParOf" srcId="{DBC84648-628F-4DE8-9B5D-C3F6E44446CF}" destId="{7E7D6447-FDD7-4151-B497-04010362B84B}" srcOrd="0" destOrd="0" presId="urn:microsoft.com/office/officeart/2008/layout/LinedList"/>
    <dgm:cxn modelId="{DF617848-5471-49B5-9132-047780985D9D}" type="presParOf" srcId="{DBC84648-628F-4DE8-9B5D-C3F6E44446CF}" destId="{22682EBA-ADBB-468E-AC12-5EFE11B90A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C295E5B-E77A-40DE-8C6E-90A6D6F1A7F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F66C76FC-ECC0-4D7E-B22A-8539001DE74A}">
      <dgm:prSet/>
      <dgm:spPr/>
      <dgm:t>
        <a:bodyPr/>
        <a:lstStyle/>
        <a:p>
          <a:r>
            <a:rPr lang="it-IT"/>
            <a:t>Indica la frequenza di esecuzione dei calcoli, espressi in MHz o GHz</a:t>
          </a:r>
        </a:p>
      </dgm:t>
    </dgm:pt>
    <dgm:pt modelId="{92A4FE7E-CC75-4C7E-999F-3ADF865CEA99}" type="parTrans" cxnId="{B2841A6C-16FD-4A8A-AA6C-C973FA92C4C9}">
      <dgm:prSet/>
      <dgm:spPr/>
      <dgm:t>
        <a:bodyPr/>
        <a:lstStyle/>
        <a:p>
          <a:endParaRPr lang="it-IT"/>
        </a:p>
      </dgm:t>
    </dgm:pt>
    <dgm:pt modelId="{D84B97C4-8FB3-4FFC-877B-889A2D477B85}" type="sibTrans" cxnId="{B2841A6C-16FD-4A8A-AA6C-C973FA92C4C9}">
      <dgm:prSet/>
      <dgm:spPr/>
      <dgm:t>
        <a:bodyPr/>
        <a:lstStyle/>
        <a:p>
          <a:endParaRPr lang="it-IT"/>
        </a:p>
      </dgm:t>
    </dgm:pt>
    <dgm:pt modelId="{EBEFB129-672E-4785-A241-EC80E3EEBFD9}">
      <dgm:prSet/>
      <dgm:spPr/>
      <dgm:t>
        <a:bodyPr/>
        <a:lstStyle/>
        <a:p>
          <a:r>
            <a:rPr lang="it-IT"/>
            <a:t>Più alta è il suo valore, più calcoli riesce a fare in un secondo</a:t>
          </a:r>
        </a:p>
      </dgm:t>
    </dgm:pt>
    <dgm:pt modelId="{20C1C14D-B77C-4115-8F55-0B0609588984}" type="parTrans" cxnId="{A408B348-F49C-4102-8437-5D18C049D8FF}">
      <dgm:prSet/>
      <dgm:spPr/>
      <dgm:t>
        <a:bodyPr/>
        <a:lstStyle/>
        <a:p>
          <a:endParaRPr lang="it-IT"/>
        </a:p>
      </dgm:t>
    </dgm:pt>
    <dgm:pt modelId="{0CD0B821-ED15-4F7F-8D05-2E2A1F25831D}" type="sibTrans" cxnId="{A408B348-F49C-4102-8437-5D18C049D8FF}">
      <dgm:prSet/>
      <dgm:spPr/>
      <dgm:t>
        <a:bodyPr/>
        <a:lstStyle/>
        <a:p>
          <a:endParaRPr lang="it-IT"/>
        </a:p>
      </dgm:t>
    </dgm:pt>
    <dgm:pt modelId="{83081552-A2F8-4168-AEE3-92453AF0049F}">
      <dgm:prSet/>
      <dgm:spPr/>
      <dgm:t>
        <a:bodyPr/>
        <a:lstStyle/>
        <a:p>
          <a:r>
            <a:rPr lang="it-IT"/>
            <a:t>Tipologie principali:</a:t>
          </a:r>
        </a:p>
      </dgm:t>
    </dgm:pt>
    <dgm:pt modelId="{F5B51837-DFB2-41D7-A47B-6720A1B20A1A}" type="parTrans" cxnId="{84DF2B18-727B-4BD7-AEB5-0C42293F3CE4}">
      <dgm:prSet/>
      <dgm:spPr/>
      <dgm:t>
        <a:bodyPr/>
        <a:lstStyle/>
        <a:p>
          <a:endParaRPr lang="it-IT"/>
        </a:p>
      </dgm:t>
    </dgm:pt>
    <dgm:pt modelId="{FDCC96EE-D1E6-452F-B84A-A2BF0E77F46A}" type="sibTrans" cxnId="{84DF2B18-727B-4BD7-AEB5-0C42293F3CE4}">
      <dgm:prSet/>
      <dgm:spPr/>
      <dgm:t>
        <a:bodyPr/>
        <a:lstStyle/>
        <a:p>
          <a:endParaRPr lang="it-IT"/>
        </a:p>
      </dgm:t>
    </dgm:pt>
    <dgm:pt modelId="{42CE8340-80AA-4F96-BE2F-94047C872FCD}">
      <dgm:prSet/>
      <dgm:spPr/>
      <dgm:t>
        <a:bodyPr/>
        <a:lstStyle/>
        <a:p>
          <a:r>
            <a:rPr lang="it-IT"/>
            <a:t>GDDR3</a:t>
          </a:r>
        </a:p>
      </dgm:t>
    </dgm:pt>
    <dgm:pt modelId="{7C898A04-DC42-4B2C-84F7-8E8388037138}" type="parTrans" cxnId="{CE57F857-FB9E-4042-AAC8-4372D8B43DFB}">
      <dgm:prSet/>
      <dgm:spPr/>
      <dgm:t>
        <a:bodyPr/>
        <a:lstStyle/>
        <a:p>
          <a:endParaRPr lang="it-IT"/>
        </a:p>
      </dgm:t>
    </dgm:pt>
    <dgm:pt modelId="{00F9C2D2-A892-45A0-94FA-B23ADD3D7DC6}" type="sibTrans" cxnId="{CE57F857-FB9E-4042-AAC8-4372D8B43DFB}">
      <dgm:prSet/>
      <dgm:spPr/>
      <dgm:t>
        <a:bodyPr/>
        <a:lstStyle/>
        <a:p>
          <a:endParaRPr lang="it-IT"/>
        </a:p>
      </dgm:t>
    </dgm:pt>
    <dgm:pt modelId="{3ADF2175-309C-4007-9302-4E5E88BD2640}">
      <dgm:prSet/>
      <dgm:spPr/>
      <dgm:t>
        <a:bodyPr/>
        <a:lstStyle/>
        <a:p>
          <a:r>
            <a:rPr lang="it-IT"/>
            <a:t>GDDR5</a:t>
          </a:r>
        </a:p>
      </dgm:t>
    </dgm:pt>
    <dgm:pt modelId="{1C9C68B0-43BD-4573-B648-3862DCA80E47}" type="parTrans" cxnId="{F08298F6-8401-431C-90A0-5BC1307AB1EE}">
      <dgm:prSet/>
      <dgm:spPr/>
      <dgm:t>
        <a:bodyPr/>
        <a:lstStyle/>
        <a:p>
          <a:endParaRPr lang="it-IT"/>
        </a:p>
      </dgm:t>
    </dgm:pt>
    <dgm:pt modelId="{2C67E812-1636-4339-8A8C-983FD334E401}" type="sibTrans" cxnId="{F08298F6-8401-431C-90A0-5BC1307AB1EE}">
      <dgm:prSet/>
      <dgm:spPr/>
      <dgm:t>
        <a:bodyPr/>
        <a:lstStyle/>
        <a:p>
          <a:endParaRPr lang="it-IT"/>
        </a:p>
      </dgm:t>
    </dgm:pt>
    <dgm:pt modelId="{8A997C80-3F1F-4665-A70D-14F64A0B5F8B}">
      <dgm:prSet/>
      <dgm:spPr/>
      <dgm:t>
        <a:bodyPr/>
        <a:lstStyle/>
        <a:p>
          <a:r>
            <a:rPr lang="it-IT"/>
            <a:t>GDDR5X</a:t>
          </a:r>
        </a:p>
      </dgm:t>
    </dgm:pt>
    <dgm:pt modelId="{FCDAC568-4C20-43FA-BC67-1AEF1D469245}" type="parTrans" cxnId="{A7847484-21EE-4C1A-8945-7221F4851574}">
      <dgm:prSet/>
      <dgm:spPr/>
      <dgm:t>
        <a:bodyPr/>
        <a:lstStyle/>
        <a:p>
          <a:endParaRPr lang="it-IT"/>
        </a:p>
      </dgm:t>
    </dgm:pt>
    <dgm:pt modelId="{27444F5F-AAE6-4ECC-AB28-70C896AD1412}" type="sibTrans" cxnId="{A7847484-21EE-4C1A-8945-7221F4851574}">
      <dgm:prSet/>
      <dgm:spPr/>
      <dgm:t>
        <a:bodyPr/>
        <a:lstStyle/>
        <a:p>
          <a:endParaRPr lang="it-IT"/>
        </a:p>
      </dgm:t>
    </dgm:pt>
    <dgm:pt modelId="{E0237523-416C-452A-9AF7-57EF3D22D2AC}">
      <dgm:prSet/>
      <dgm:spPr/>
      <dgm:t>
        <a:bodyPr/>
        <a:lstStyle/>
        <a:p>
          <a:r>
            <a:rPr lang="it-IT"/>
            <a:t>HBM 1,2, 3</a:t>
          </a:r>
        </a:p>
      </dgm:t>
    </dgm:pt>
    <dgm:pt modelId="{EA7101B8-3D0E-4678-8F64-BA8FBB8E1E9C}" type="parTrans" cxnId="{DF600899-68BF-49EC-9824-D90785B628B8}">
      <dgm:prSet/>
      <dgm:spPr/>
      <dgm:t>
        <a:bodyPr/>
        <a:lstStyle/>
        <a:p>
          <a:endParaRPr lang="it-IT"/>
        </a:p>
      </dgm:t>
    </dgm:pt>
    <dgm:pt modelId="{444F41C8-B2D1-490B-9A70-D1BB67B85C1A}" type="sibTrans" cxnId="{DF600899-68BF-49EC-9824-D90785B628B8}">
      <dgm:prSet/>
      <dgm:spPr/>
      <dgm:t>
        <a:bodyPr/>
        <a:lstStyle/>
        <a:p>
          <a:endParaRPr lang="it-IT"/>
        </a:p>
      </dgm:t>
    </dgm:pt>
    <dgm:pt modelId="{4E97BF64-74AF-401C-AA20-CBD044E338D2}" type="pres">
      <dgm:prSet presAssocID="{9C295E5B-E77A-40DE-8C6E-90A6D6F1A7F1}" presName="linear" presStyleCnt="0">
        <dgm:presLayoutVars>
          <dgm:animLvl val="lvl"/>
          <dgm:resizeHandles val="exact"/>
        </dgm:presLayoutVars>
      </dgm:prSet>
      <dgm:spPr/>
    </dgm:pt>
    <dgm:pt modelId="{0455B895-FB0D-4609-995D-6A713EF82BAF}" type="pres">
      <dgm:prSet presAssocID="{F66C76FC-ECC0-4D7E-B22A-8539001DE7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932715-D74E-4995-9557-FADA9141FAE4}" type="pres">
      <dgm:prSet presAssocID="{D84B97C4-8FB3-4FFC-877B-889A2D477B85}" presName="spacer" presStyleCnt="0"/>
      <dgm:spPr/>
    </dgm:pt>
    <dgm:pt modelId="{D6C13553-5D20-4B38-8DF7-29A6555C4427}" type="pres">
      <dgm:prSet presAssocID="{EBEFB129-672E-4785-A241-EC80E3EEBF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B276C3-44A5-4E52-90F9-A1C37B354EA6}" type="pres">
      <dgm:prSet presAssocID="{0CD0B821-ED15-4F7F-8D05-2E2A1F25831D}" presName="spacer" presStyleCnt="0"/>
      <dgm:spPr/>
    </dgm:pt>
    <dgm:pt modelId="{C11597F1-0246-4171-B328-78010B67A40A}" type="pres">
      <dgm:prSet presAssocID="{83081552-A2F8-4168-AEE3-92453AF004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5715C9-6298-4C46-9921-3FC4A65FE184}" type="pres">
      <dgm:prSet presAssocID="{83081552-A2F8-4168-AEE3-92453AF0049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4DF2B18-727B-4BD7-AEB5-0C42293F3CE4}" srcId="{9C295E5B-E77A-40DE-8C6E-90A6D6F1A7F1}" destId="{83081552-A2F8-4168-AEE3-92453AF0049F}" srcOrd="2" destOrd="0" parTransId="{F5B51837-DFB2-41D7-A47B-6720A1B20A1A}" sibTransId="{FDCC96EE-D1E6-452F-B84A-A2BF0E77F46A}"/>
    <dgm:cxn modelId="{E15A4029-A06C-4759-969C-B02553297DD8}" type="presOf" srcId="{42CE8340-80AA-4F96-BE2F-94047C872FCD}" destId="{085715C9-6298-4C46-9921-3FC4A65FE184}" srcOrd="0" destOrd="0" presId="urn:microsoft.com/office/officeart/2005/8/layout/vList2"/>
    <dgm:cxn modelId="{6D74B564-FF9D-4EC9-BA8B-2C85FE47233A}" type="presOf" srcId="{F66C76FC-ECC0-4D7E-B22A-8539001DE74A}" destId="{0455B895-FB0D-4609-995D-6A713EF82BAF}" srcOrd="0" destOrd="0" presId="urn:microsoft.com/office/officeart/2005/8/layout/vList2"/>
    <dgm:cxn modelId="{A408B348-F49C-4102-8437-5D18C049D8FF}" srcId="{9C295E5B-E77A-40DE-8C6E-90A6D6F1A7F1}" destId="{EBEFB129-672E-4785-A241-EC80E3EEBFD9}" srcOrd="1" destOrd="0" parTransId="{20C1C14D-B77C-4115-8F55-0B0609588984}" sibTransId="{0CD0B821-ED15-4F7F-8D05-2E2A1F25831D}"/>
    <dgm:cxn modelId="{B2841A6C-16FD-4A8A-AA6C-C973FA92C4C9}" srcId="{9C295E5B-E77A-40DE-8C6E-90A6D6F1A7F1}" destId="{F66C76FC-ECC0-4D7E-B22A-8539001DE74A}" srcOrd="0" destOrd="0" parTransId="{92A4FE7E-CC75-4C7E-999F-3ADF865CEA99}" sibTransId="{D84B97C4-8FB3-4FFC-877B-889A2D477B85}"/>
    <dgm:cxn modelId="{F454CC76-8363-4D74-B7D0-96554FF60A01}" type="presOf" srcId="{3ADF2175-309C-4007-9302-4E5E88BD2640}" destId="{085715C9-6298-4C46-9921-3FC4A65FE184}" srcOrd="0" destOrd="1" presId="urn:microsoft.com/office/officeart/2005/8/layout/vList2"/>
    <dgm:cxn modelId="{CE57F857-FB9E-4042-AAC8-4372D8B43DFB}" srcId="{83081552-A2F8-4168-AEE3-92453AF0049F}" destId="{42CE8340-80AA-4F96-BE2F-94047C872FCD}" srcOrd="0" destOrd="0" parTransId="{7C898A04-DC42-4B2C-84F7-8E8388037138}" sibTransId="{00F9C2D2-A892-45A0-94FA-B23ADD3D7DC6}"/>
    <dgm:cxn modelId="{A7847484-21EE-4C1A-8945-7221F4851574}" srcId="{83081552-A2F8-4168-AEE3-92453AF0049F}" destId="{8A997C80-3F1F-4665-A70D-14F64A0B5F8B}" srcOrd="2" destOrd="0" parTransId="{FCDAC568-4C20-43FA-BC67-1AEF1D469245}" sibTransId="{27444F5F-AAE6-4ECC-AB28-70C896AD1412}"/>
    <dgm:cxn modelId="{DF600899-68BF-49EC-9824-D90785B628B8}" srcId="{83081552-A2F8-4168-AEE3-92453AF0049F}" destId="{E0237523-416C-452A-9AF7-57EF3D22D2AC}" srcOrd="3" destOrd="0" parTransId="{EA7101B8-3D0E-4678-8F64-BA8FBB8E1E9C}" sibTransId="{444F41C8-B2D1-490B-9A70-D1BB67B85C1A}"/>
    <dgm:cxn modelId="{5C94E5B3-0B02-4C67-A71A-79A854EE67BC}" type="presOf" srcId="{9C295E5B-E77A-40DE-8C6E-90A6D6F1A7F1}" destId="{4E97BF64-74AF-401C-AA20-CBD044E338D2}" srcOrd="0" destOrd="0" presId="urn:microsoft.com/office/officeart/2005/8/layout/vList2"/>
    <dgm:cxn modelId="{387091BF-D60C-4005-95F0-872544719D30}" type="presOf" srcId="{8A997C80-3F1F-4665-A70D-14F64A0B5F8B}" destId="{085715C9-6298-4C46-9921-3FC4A65FE184}" srcOrd="0" destOrd="2" presId="urn:microsoft.com/office/officeart/2005/8/layout/vList2"/>
    <dgm:cxn modelId="{B5750FD3-354F-423B-8DF1-B6321A246ECC}" type="presOf" srcId="{E0237523-416C-452A-9AF7-57EF3D22D2AC}" destId="{085715C9-6298-4C46-9921-3FC4A65FE184}" srcOrd="0" destOrd="3" presId="urn:microsoft.com/office/officeart/2005/8/layout/vList2"/>
    <dgm:cxn modelId="{1CD526DE-339D-44D9-B8C7-0A4A8A70742E}" type="presOf" srcId="{83081552-A2F8-4168-AEE3-92453AF0049F}" destId="{C11597F1-0246-4171-B328-78010B67A40A}" srcOrd="0" destOrd="0" presId="urn:microsoft.com/office/officeart/2005/8/layout/vList2"/>
    <dgm:cxn modelId="{F08298F6-8401-431C-90A0-5BC1307AB1EE}" srcId="{83081552-A2F8-4168-AEE3-92453AF0049F}" destId="{3ADF2175-309C-4007-9302-4E5E88BD2640}" srcOrd="1" destOrd="0" parTransId="{1C9C68B0-43BD-4573-B648-3862DCA80E47}" sibTransId="{2C67E812-1636-4339-8A8C-983FD334E401}"/>
    <dgm:cxn modelId="{28026FFB-7A42-473E-B0A0-C9FFC7365A88}" type="presOf" srcId="{EBEFB129-672E-4785-A241-EC80E3EEBFD9}" destId="{D6C13553-5D20-4B38-8DF7-29A6555C4427}" srcOrd="0" destOrd="0" presId="urn:microsoft.com/office/officeart/2005/8/layout/vList2"/>
    <dgm:cxn modelId="{E58DFDBD-2632-48CC-9147-76559B14ED0D}" type="presParOf" srcId="{4E97BF64-74AF-401C-AA20-CBD044E338D2}" destId="{0455B895-FB0D-4609-995D-6A713EF82BAF}" srcOrd="0" destOrd="0" presId="urn:microsoft.com/office/officeart/2005/8/layout/vList2"/>
    <dgm:cxn modelId="{1EAFB880-F4C4-488A-9115-107EEBCCDACD}" type="presParOf" srcId="{4E97BF64-74AF-401C-AA20-CBD044E338D2}" destId="{9E932715-D74E-4995-9557-FADA9141FAE4}" srcOrd="1" destOrd="0" presId="urn:microsoft.com/office/officeart/2005/8/layout/vList2"/>
    <dgm:cxn modelId="{78D5FF8D-1C1D-4559-8028-F6AC8834D8ED}" type="presParOf" srcId="{4E97BF64-74AF-401C-AA20-CBD044E338D2}" destId="{D6C13553-5D20-4B38-8DF7-29A6555C4427}" srcOrd="2" destOrd="0" presId="urn:microsoft.com/office/officeart/2005/8/layout/vList2"/>
    <dgm:cxn modelId="{8F5617BD-01EE-48F9-AAC7-99A0655732F3}" type="presParOf" srcId="{4E97BF64-74AF-401C-AA20-CBD044E338D2}" destId="{35B276C3-44A5-4E52-90F9-A1C37B354EA6}" srcOrd="3" destOrd="0" presId="urn:microsoft.com/office/officeart/2005/8/layout/vList2"/>
    <dgm:cxn modelId="{C421D67E-D807-4805-94D6-A4DA7BC91AA9}" type="presParOf" srcId="{4E97BF64-74AF-401C-AA20-CBD044E338D2}" destId="{C11597F1-0246-4171-B328-78010B67A40A}" srcOrd="4" destOrd="0" presId="urn:microsoft.com/office/officeart/2005/8/layout/vList2"/>
    <dgm:cxn modelId="{22AB7BDB-68DE-4A70-B744-1DECB8E304C6}" type="presParOf" srcId="{4E97BF64-74AF-401C-AA20-CBD044E338D2}" destId="{085715C9-6298-4C46-9921-3FC4A65FE18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CFFE5-6B04-475F-93FF-EA7CF836150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C9F7845-E3C7-4836-AA7D-7A9ED96E452E}">
      <dgm:prSet/>
      <dgm:spPr/>
      <dgm:t>
        <a:bodyPr/>
        <a:lstStyle/>
        <a:p>
          <a:r>
            <a:rPr lang="it-IT"/>
            <a:t>Di natura </a:t>
          </a:r>
          <a:r>
            <a:rPr lang="it-IT" b="1"/>
            <a:t>logica</a:t>
          </a:r>
          <a:endParaRPr lang="it-IT"/>
        </a:p>
      </dgm:t>
    </dgm:pt>
    <dgm:pt modelId="{23127623-ACF3-4483-9E6D-0E2B0235199B}" type="parTrans" cxnId="{A03E6685-7F73-4ABE-AE8F-766D5B8B60AF}">
      <dgm:prSet/>
      <dgm:spPr/>
      <dgm:t>
        <a:bodyPr/>
        <a:lstStyle/>
        <a:p>
          <a:endParaRPr lang="it-IT"/>
        </a:p>
      </dgm:t>
    </dgm:pt>
    <dgm:pt modelId="{0CA9542B-1252-452C-91E8-3E7212FB7FFB}" type="sibTrans" cxnId="{A03E6685-7F73-4ABE-AE8F-766D5B8B60AF}">
      <dgm:prSet/>
      <dgm:spPr/>
      <dgm:t>
        <a:bodyPr/>
        <a:lstStyle/>
        <a:p>
          <a:endParaRPr lang="it-IT"/>
        </a:p>
      </dgm:t>
    </dgm:pt>
    <dgm:pt modelId="{32E50A8A-0B50-4D32-882C-61C40A0665C9}">
      <dgm:prSet/>
      <dgm:spPr/>
      <dgm:t>
        <a:bodyPr/>
        <a:lstStyle/>
        <a:p>
          <a:r>
            <a:rPr lang="it-IT"/>
            <a:t>Insieme di istruzioni che consentono ad un hardware di svolgere compiti specifici</a:t>
          </a:r>
        </a:p>
      </dgm:t>
    </dgm:pt>
    <dgm:pt modelId="{3612D090-F80A-41B3-B7D2-87937CC4B560}" type="parTrans" cxnId="{67E26DEE-BD93-494C-A529-236B7A1A4A2D}">
      <dgm:prSet/>
      <dgm:spPr/>
      <dgm:t>
        <a:bodyPr/>
        <a:lstStyle/>
        <a:p>
          <a:endParaRPr lang="it-IT"/>
        </a:p>
      </dgm:t>
    </dgm:pt>
    <dgm:pt modelId="{D673A720-E08F-4461-B933-B1436F0B5802}" type="sibTrans" cxnId="{67E26DEE-BD93-494C-A529-236B7A1A4A2D}">
      <dgm:prSet/>
      <dgm:spPr/>
      <dgm:t>
        <a:bodyPr/>
        <a:lstStyle/>
        <a:p>
          <a:endParaRPr lang="it-IT"/>
        </a:p>
      </dgm:t>
    </dgm:pt>
    <dgm:pt modelId="{788CC873-DC52-4FBD-8F36-A63DAD7CA8D7}">
      <dgm:prSet/>
      <dgm:spPr/>
      <dgm:t>
        <a:bodyPr/>
        <a:lstStyle/>
        <a:p>
          <a:r>
            <a:rPr lang="it-IT"/>
            <a:t>Per svolgere un compito esso viene caricato nell’harware</a:t>
          </a:r>
        </a:p>
      </dgm:t>
    </dgm:pt>
    <dgm:pt modelId="{7F0078EB-D6E0-4CA6-A4FE-653CA0CF7CF5}" type="parTrans" cxnId="{C0FBC69A-B4E9-44D4-885E-ACC0BDDD72E8}">
      <dgm:prSet/>
      <dgm:spPr/>
      <dgm:t>
        <a:bodyPr/>
        <a:lstStyle/>
        <a:p>
          <a:endParaRPr lang="it-IT"/>
        </a:p>
      </dgm:t>
    </dgm:pt>
    <dgm:pt modelId="{3F860CB2-C6F1-4CEF-B216-43B9AD74A601}" type="sibTrans" cxnId="{C0FBC69A-B4E9-44D4-885E-ACC0BDDD72E8}">
      <dgm:prSet/>
      <dgm:spPr/>
      <dgm:t>
        <a:bodyPr/>
        <a:lstStyle/>
        <a:p>
          <a:endParaRPr lang="it-IT"/>
        </a:p>
      </dgm:t>
    </dgm:pt>
    <dgm:pt modelId="{0AE7F069-10CE-4895-B6E5-D2A62C762524}">
      <dgm:prSet/>
      <dgm:spPr/>
      <dgm:t>
        <a:bodyPr/>
        <a:lstStyle/>
        <a:p>
          <a:r>
            <a:rPr lang="it-IT"/>
            <a:t>I difetti sono sistematici</a:t>
          </a:r>
        </a:p>
      </dgm:t>
    </dgm:pt>
    <dgm:pt modelId="{94BBC5F5-E44D-42F3-8B4E-47974573C6B6}" type="parTrans" cxnId="{F62E3EA0-15CB-44D1-B18E-D606384B2054}">
      <dgm:prSet/>
      <dgm:spPr/>
      <dgm:t>
        <a:bodyPr/>
        <a:lstStyle/>
        <a:p>
          <a:endParaRPr lang="it-IT"/>
        </a:p>
      </dgm:t>
    </dgm:pt>
    <dgm:pt modelId="{321296F0-FB16-4AA9-8BA9-D8F53CB47491}" type="sibTrans" cxnId="{F62E3EA0-15CB-44D1-B18E-D606384B2054}">
      <dgm:prSet/>
      <dgm:spPr/>
      <dgm:t>
        <a:bodyPr/>
        <a:lstStyle/>
        <a:p>
          <a:endParaRPr lang="it-IT"/>
        </a:p>
      </dgm:t>
    </dgm:pt>
    <dgm:pt modelId="{41FF0EF4-516D-47F8-A139-A98AECA0832C}" type="pres">
      <dgm:prSet presAssocID="{037CFFE5-6B04-475F-93FF-EA7CF836150E}" presName="vert0" presStyleCnt="0">
        <dgm:presLayoutVars>
          <dgm:dir/>
          <dgm:animOne val="branch"/>
          <dgm:animLvl val="lvl"/>
        </dgm:presLayoutVars>
      </dgm:prSet>
      <dgm:spPr/>
    </dgm:pt>
    <dgm:pt modelId="{D572C4C2-2FDC-4714-9121-51AA4812BD5B}" type="pres">
      <dgm:prSet presAssocID="{AC9F7845-E3C7-4836-AA7D-7A9ED96E452E}" presName="thickLine" presStyleLbl="alignNode1" presStyleIdx="0" presStyleCnt="4"/>
      <dgm:spPr/>
    </dgm:pt>
    <dgm:pt modelId="{EF5636EE-95E9-4E1F-9AC3-33B705B7AC1C}" type="pres">
      <dgm:prSet presAssocID="{AC9F7845-E3C7-4836-AA7D-7A9ED96E452E}" presName="horz1" presStyleCnt="0"/>
      <dgm:spPr/>
    </dgm:pt>
    <dgm:pt modelId="{0A9012EB-57B3-44AE-AA56-90DE27580741}" type="pres">
      <dgm:prSet presAssocID="{AC9F7845-E3C7-4836-AA7D-7A9ED96E452E}" presName="tx1" presStyleLbl="revTx" presStyleIdx="0" presStyleCnt="4"/>
      <dgm:spPr/>
    </dgm:pt>
    <dgm:pt modelId="{43C62B01-1493-491A-936C-AE6B1D18D0ED}" type="pres">
      <dgm:prSet presAssocID="{AC9F7845-E3C7-4836-AA7D-7A9ED96E452E}" presName="vert1" presStyleCnt="0"/>
      <dgm:spPr/>
    </dgm:pt>
    <dgm:pt modelId="{2E726BA6-45B8-4513-8644-EBD83CE2705E}" type="pres">
      <dgm:prSet presAssocID="{32E50A8A-0B50-4D32-882C-61C40A0665C9}" presName="thickLine" presStyleLbl="alignNode1" presStyleIdx="1" presStyleCnt="4"/>
      <dgm:spPr/>
    </dgm:pt>
    <dgm:pt modelId="{50EEF16C-CAE7-4EAF-93A2-B0A55E96FB61}" type="pres">
      <dgm:prSet presAssocID="{32E50A8A-0B50-4D32-882C-61C40A0665C9}" presName="horz1" presStyleCnt="0"/>
      <dgm:spPr/>
    </dgm:pt>
    <dgm:pt modelId="{DEFB4171-E0B4-48FE-8750-94FCD4F96427}" type="pres">
      <dgm:prSet presAssocID="{32E50A8A-0B50-4D32-882C-61C40A0665C9}" presName="tx1" presStyleLbl="revTx" presStyleIdx="1" presStyleCnt="4"/>
      <dgm:spPr/>
    </dgm:pt>
    <dgm:pt modelId="{C9BAA63C-34B1-4754-983E-505518C079D8}" type="pres">
      <dgm:prSet presAssocID="{32E50A8A-0B50-4D32-882C-61C40A0665C9}" presName="vert1" presStyleCnt="0"/>
      <dgm:spPr/>
    </dgm:pt>
    <dgm:pt modelId="{75DCB542-C9F7-4422-AAF1-AE72D18A9646}" type="pres">
      <dgm:prSet presAssocID="{788CC873-DC52-4FBD-8F36-A63DAD7CA8D7}" presName="thickLine" presStyleLbl="alignNode1" presStyleIdx="2" presStyleCnt="4"/>
      <dgm:spPr/>
    </dgm:pt>
    <dgm:pt modelId="{C496424E-6498-4BDD-A02A-92158EFC7D84}" type="pres">
      <dgm:prSet presAssocID="{788CC873-DC52-4FBD-8F36-A63DAD7CA8D7}" presName="horz1" presStyleCnt="0"/>
      <dgm:spPr/>
    </dgm:pt>
    <dgm:pt modelId="{4B352BEC-3985-4AC6-9A96-C41EA2CE32DD}" type="pres">
      <dgm:prSet presAssocID="{788CC873-DC52-4FBD-8F36-A63DAD7CA8D7}" presName="tx1" presStyleLbl="revTx" presStyleIdx="2" presStyleCnt="4"/>
      <dgm:spPr/>
    </dgm:pt>
    <dgm:pt modelId="{2374D717-624C-4929-8E00-C378D166E5DC}" type="pres">
      <dgm:prSet presAssocID="{788CC873-DC52-4FBD-8F36-A63DAD7CA8D7}" presName="vert1" presStyleCnt="0"/>
      <dgm:spPr/>
    </dgm:pt>
    <dgm:pt modelId="{197AFF5A-01E0-494B-A4E7-BBF74A60E536}" type="pres">
      <dgm:prSet presAssocID="{0AE7F069-10CE-4895-B6E5-D2A62C762524}" presName="thickLine" presStyleLbl="alignNode1" presStyleIdx="3" presStyleCnt="4"/>
      <dgm:spPr/>
    </dgm:pt>
    <dgm:pt modelId="{C955EBF6-F3C7-422C-B860-C6DAEFFAC27E}" type="pres">
      <dgm:prSet presAssocID="{0AE7F069-10CE-4895-B6E5-D2A62C762524}" presName="horz1" presStyleCnt="0"/>
      <dgm:spPr/>
    </dgm:pt>
    <dgm:pt modelId="{4ECF3BA6-325F-4BB7-9DC2-65B1A7AF665D}" type="pres">
      <dgm:prSet presAssocID="{0AE7F069-10CE-4895-B6E5-D2A62C762524}" presName="tx1" presStyleLbl="revTx" presStyleIdx="3" presStyleCnt="4"/>
      <dgm:spPr/>
    </dgm:pt>
    <dgm:pt modelId="{198DB65D-E4B7-4B51-8831-0E7AF5153283}" type="pres">
      <dgm:prSet presAssocID="{0AE7F069-10CE-4895-B6E5-D2A62C762524}" presName="vert1" presStyleCnt="0"/>
      <dgm:spPr/>
    </dgm:pt>
  </dgm:ptLst>
  <dgm:cxnLst>
    <dgm:cxn modelId="{5A992F47-C790-4CC7-8EFA-A97AED93B544}" type="presOf" srcId="{037CFFE5-6B04-475F-93FF-EA7CF836150E}" destId="{41FF0EF4-516D-47F8-A139-A98AECA0832C}" srcOrd="0" destOrd="0" presId="urn:microsoft.com/office/officeart/2008/layout/LinedList"/>
    <dgm:cxn modelId="{6DF53054-A043-4F02-A26C-80185C3C6939}" type="presOf" srcId="{AC9F7845-E3C7-4836-AA7D-7A9ED96E452E}" destId="{0A9012EB-57B3-44AE-AA56-90DE27580741}" srcOrd="0" destOrd="0" presId="urn:microsoft.com/office/officeart/2008/layout/LinedList"/>
    <dgm:cxn modelId="{0B6D0356-5FAF-495F-9199-2A5BE9555B48}" type="presOf" srcId="{32E50A8A-0B50-4D32-882C-61C40A0665C9}" destId="{DEFB4171-E0B4-48FE-8750-94FCD4F96427}" srcOrd="0" destOrd="0" presId="urn:microsoft.com/office/officeart/2008/layout/LinedList"/>
    <dgm:cxn modelId="{A03E6685-7F73-4ABE-AE8F-766D5B8B60AF}" srcId="{037CFFE5-6B04-475F-93FF-EA7CF836150E}" destId="{AC9F7845-E3C7-4836-AA7D-7A9ED96E452E}" srcOrd="0" destOrd="0" parTransId="{23127623-ACF3-4483-9E6D-0E2B0235199B}" sibTransId="{0CA9542B-1252-452C-91E8-3E7212FB7FFB}"/>
    <dgm:cxn modelId="{C0FBC69A-B4E9-44D4-885E-ACC0BDDD72E8}" srcId="{037CFFE5-6B04-475F-93FF-EA7CF836150E}" destId="{788CC873-DC52-4FBD-8F36-A63DAD7CA8D7}" srcOrd="2" destOrd="0" parTransId="{7F0078EB-D6E0-4CA6-A4FE-653CA0CF7CF5}" sibTransId="{3F860CB2-C6F1-4CEF-B216-43B9AD74A601}"/>
    <dgm:cxn modelId="{F62E3EA0-15CB-44D1-B18E-D606384B2054}" srcId="{037CFFE5-6B04-475F-93FF-EA7CF836150E}" destId="{0AE7F069-10CE-4895-B6E5-D2A62C762524}" srcOrd="3" destOrd="0" parTransId="{94BBC5F5-E44D-42F3-8B4E-47974573C6B6}" sibTransId="{321296F0-FB16-4AA9-8BA9-D8F53CB47491}"/>
    <dgm:cxn modelId="{67E26DEE-BD93-494C-A529-236B7A1A4A2D}" srcId="{037CFFE5-6B04-475F-93FF-EA7CF836150E}" destId="{32E50A8A-0B50-4D32-882C-61C40A0665C9}" srcOrd="1" destOrd="0" parTransId="{3612D090-F80A-41B3-B7D2-87937CC4B560}" sibTransId="{D673A720-E08F-4461-B933-B1436F0B5802}"/>
    <dgm:cxn modelId="{781189FE-C340-4D7E-83C6-BF3EAAA1B49D}" type="presOf" srcId="{0AE7F069-10CE-4895-B6E5-D2A62C762524}" destId="{4ECF3BA6-325F-4BB7-9DC2-65B1A7AF665D}" srcOrd="0" destOrd="0" presId="urn:microsoft.com/office/officeart/2008/layout/LinedList"/>
    <dgm:cxn modelId="{5185C1FF-948B-485D-A4E6-CF0D05CF6E9A}" type="presOf" srcId="{788CC873-DC52-4FBD-8F36-A63DAD7CA8D7}" destId="{4B352BEC-3985-4AC6-9A96-C41EA2CE32DD}" srcOrd="0" destOrd="0" presId="urn:microsoft.com/office/officeart/2008/layout/LinedList"/>
    <dgm:cxn modelId="{C1E74236-9AA9-4D70-B76A-689615729CE0}" type="presParOf" srcId="{41FF0EF4-516D-47F8-A139-A98AECA0832C}" destId="{D572C4C2-2FDC-4714-9121-51AA4812BD5B}" srcOrd="0" destOrd="0" presId="urn:microsoft.com/office/officeart/2008/layout/LinedList"/>
    <dgm:cxn modelId="{BEDA1477-D343-48AF-8739-9D3FDC473B9F}" type="presParOf" srcId="{41FF0EF4-516D-47F8-A139-A98AECA0832C}" destId="{EF5636EE-95E9-4E1F-9AC3-33B705B7AC1C}" srcOrd="1" destOrd="0" presId="urn:microsoft.com/office/officeart/2008/layout/LinedList"/>
    <dgm:cxn modelId="{1FAA23A9-CF78-470A-9728-6CEA3CFF0E6A}" type="presParOf" srcId="{EF5636EE-95E9-4E1F-9AC3-33B705B7AC1C}" destId="{0A9012EB-57B3-44AE-AA56-90DE27580741}" srcOrd="0" destOrd="0" presId="urn:microsoft.com/office/officeart/2008/layout/LinedList"/>
    <dgm:cxn modelId="{EBB7F785-7D8E-4A52-8009-B119F6EE40E5}" type="presParOf" srcId="{EF5636EE-95E9-4E1F-9AC3-33B705B7AC1C}" destId="{43C62B01-1493-491A-936C-AE6B1D18D0ED}" srcOrd="1" destOrd="0" presId="urn:microsoft.com/office/officeart/2008/layout/LinedList"/>
    <dgm:cxn modelId="{614B12C2-D036-49BC-964E-19CDCB801EBB}" type="presParOf" srcId="{41FF0EF4-516D-47F8-A139-A98AECA0832C}" destId="{2E726BA6-45B8-4513-8644-EBD83CE2705E}" srcOrd="2" destOrd="0" presId="urn:microsoft.com/office/officeart/2008/layout/LinedList"/>
    <dgm:cxn modelId="{2D027698-E782-4553-863B-4DF05B84CE66}" type="presParOf" srcId="{41FF0EF4-516D-47F8-A139-A98AECA0832C}" destId="{50EEF16C-CAE7-4EAF-93A2-B0A55E96FB61}" srcOrd="3" destOrd="0" presId="urn:microsoft.com/office/officeart/2008/layout/LinedList"/>
    <dgm:cxn modelId="{92E25173-4113-4BD2-9615-0C357ED5BBD5}" type="presParOf" srcId="{50EEF16C-CAE7-4EAF-93A2-B0A55E96FB61}" destId="{DEFB4171-E0B4-48FE-8750-94FCD4F96427}" srcOrd="0" destOrd="0" presId="urn:microsoft.com/office/officeart/2008/layout/LinedList"/>
    <dgm:cxn modelId="{E89C02CE-4BB1-41C2-BEE1-09B000DF6A4C}" type="presParOf" srcId="{50EEF16C-CAE7-4EAF-93A2-B0A55E96FB61}" destId="{C9BAA63C-34B1-4754-983E-505518C079D8}" srcOrd="1" destOrd="0" presId="urn:microsoft.com/office/officeart/2008/layout/LinedList"/>
    <dgm:cxn modelId="{BBF42803-CDAF-43B1-B560-795761367DEA}" type="presParOf" srcId="{41FF0EF4-516D-47F8-A139-A98AECA0832C}" destId="{75DCB542-C9F7-4422-AAF1-AE72D18A9646}" srcOrd="4" destOrd="0" presId="urn:microsoft.com/office/officeart/2008/layout/LinedList"/>
    <dgm:cxn modelId="{04EA2BCD-B775-48B9-A275-7C1F5790E131}" type="presParOf" srcId="{41FF0EF4-516D-47F8-A139-A98AECA0832C}" destId="{C496424E-6498-4BDD-A02A-92158EFC7D84}" srcOrd="5" destOrd="0" presId="urn:microsoft.com/office/officeart/2008/layout/LinedList"/>
    <dgm:cxn modelId="{BF0F0342-B2C1-4266-96FD-CE5F1803BBBC}" type="presParOf" srcId="{C496424E-6498-4BDD-A02A-92158EFC7D84}" destId="{4B352BEC-3985-4AC6-9A96-C41EA2CE32DD}" srcOrd="0" destOrd="0" presId="urn:microsoft.com/office/officeart/2008/layout/LinedList"/>
    <dgm:cxn modelId="{E262B6EB-1AA6-4B89-B038-74DDC6838A88}" type="presParOf" srcId="{C496424E-6498-4BDD-A02A-92158EFC7D84}" destId="{2374D717-624C-4929-8E00-C378D166E5DC}" srcOrd="1" destOrd="0" presId="urn:microsoft.com/office/officeart/2008/layout/LinedList"/>
    <dgm:cxn modelId="{C5F38BD5-A768-4261-9595-E4D4A6F2D0AF}" type="presParOf" srcId="{41FF0EF4-516D-47F8-A139-A98AECA0832C}" destId="{197AFF5A-01E0-494B-A4E7-BBF74A60E536}" srcOrd="6" destOrd="0" presId="urn:microsoft.com/office/officeart/2008/layout/LinedList"/>
    <dgm:cxn modelId="{6B414571-CC82-4ACB-A543-4427E9ED98D2}" type="presParOf" srcId="{41FF0EF4-516D-47F8-A139-A98AECA0832C}" destId="{C955EBF6-F3C7-422C-B860-C6DAEFFAC27E}" srcOrd="7" destOrd="0" presId="urn:microsoft.com/office/officeart/2008/layout/LinedList"/>
    <dgm:cxn modelId="{5594A6D6-9C81-4281-80ED-8C762F6961E6}" type="presParOf" srcId="{C955EBF6-F3C7-422C-B860-C6DAEFFAC27E}" destId="{4ECF3BA6-325F-4BB7-9DC2-65B1A7AF665D}" srcOrd="0" destOrd="0" presId="urn:microsoft.com/office/officeart/2008/layout/LinedList"/>
    <dgm:cxn modelId="{6F4362B1-0342-46C6-9121-9CDB83128397}" type="presParOf" srcId="{C955EBF6-F3C7-422C-B860-C6DAEFFAC27E}" destId="{198DB65D-E4B7-4B51-8831-0E7AF51532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D342718-BCA1-4181-8666-0B20E4E546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6A02268B-4579-4CD0-9E79-13887CDEE1F5}">
      <dgm:prSet/>
      <dgm:spPr/>
      <dgm:t>
        <a:bodyPr/>
        <a:lstStyle/>
        <a:p>
          <a:r>
            <a:rPr lang="it-IT"/>
            <a:t>Viene espressa in multipli di bit (esempio 256 bit)</a:t>
          </a:r>
        </a:p>
      </dgm:t>
    </dgm:pt>
    <dgm:pt modelId="{AD2402D8-86DE-4B4A-9485-59815B7C60C9}" type="parTrans" cxnId="{EDC89E58-BC92-4CF7-9FE4-2588881A346D}">
      <dgm:prSet/>
      <dgm:spPr/>
      <dgm:t>
        <a:bodyPr/>
        <a:lstStyle/>
        <a:p>
          <a:endParaRPr lang="it-IT"/>
        </a:p>
      </dgm:t>
    </dgm:pt>
    <dgm:pt modelId="{B9FB8470-0D8C-4887-B26B-2993B9A3E601}" type="sibTrans" cxnId="{EDC89E58-BC92-4CF7-9FE4-2588881A346D}">
      <dgm:prSet/>
      <dgm:spPr/>
      <dgm:t>
        <a:bodyPr/>
        <a:lstStyle/>
        <a:p>
          <a:endParaRPr lang="it-IT"/>
        </a:p>
      </dgm:t>
    </dgm:pt>
    <dgm:pt modelId="{78C118C4-0176-412C-BCF6-5668BA49F6D9}">
      <dgm:prSet/>
      <dgm:spPr/>
      <dgm:t>
        <a:bodyPr/>
        <a:lstStyle/>
        <a:p>
          <a:r>
            <a:rPr lang="it-IT"/>
            <a:t>Più è alto il valore, maggiori sono le prestazioni</a:t>
          </a:r>
        </a:p>
      </dgm:t>
    </dgm:pt>
    <dgm:pt modelId="{6595F55C-AD6C-4C7E-9A08-ED90502D3C8E}" type="parTrans" cxnId="{477CB82B-0532-476B-97E7-BCA432AF12A6}">
      <dgm:prSet/>
      <dgm:spPr/>
      <dgm:t>
        <a:bodyPr/>
        <a:lstStyle/>
        <a:p>
          <a:endParaRPr lang="it-IT"/>
        </a:p>
      </dgm:t>
    </dgm:pt>
    <dgm:pt modelId="{8975B122-D373-4968-9A64-C363F3169A5A}" type="sibTrans" cxnId="{477CB82B-0532-476B-97E7-BCA432AF12A6}">
      <dgm:prSet/>
      <dgm:spPr/>
      <dgm:t>
        <a:bodyPr/>
        <a:lstStyle/>
        <a:p>
          <a:endParaRPr lang="it-IT"/>
        </a:p>
      </dgm:t>
    </dgm:pt>
    <dgm:pt modelId="{7E76041D-FE67-4C08-B8E6-9751356E7D2C}" type="pres">
      <dgm:prSet presAssocID="{9D342718-BCA1-4181-8666-0B20E4E546B8}" presName="vert0" presStyleCnt="0">
        <dgm:presLayoutVars>
          <dgm:dir/>
          <dgm:animOne val="branch"/>
          <dgm:animLvl val="lvl"/>
        </dgm:presLayoutVars>
      </dgm:prSet>
      <dgm:spPr/>
    </dgm:pt>
    <dgm:pt modelId="{7F53076D-EF67-4E66-8D37-105EB17E9FE8}" type="pres">
      <dgm:prSet presAssocID="{6A02268B-4579-4CD0-9E79-13887CDEE1F5}" presName="thickLine" presStyleLbl="alignNode1" presStyleIdx="0" presStyleCnt="2"/>
      <dgm:spPr/>
    </dgm:pt>
    <dgm:pt modelId="{92FE0756-014A-478D-ACAD-F64A157DBD8E}" type="pres">
      <dgm:prSet presAssocID="{6A02268B-4579-4CD0-9E79-13887CDEE1F5}" presName="horz1" presStyleCnt="0"/>
      <dgm:spPr/>
    </dgm:pt>
    <dgm:pt modelId="{EFC490E5-F906-4B85-81E7-FE377F11B2DC}" type="pres">
      <dgm:prSet presAssocID="{6A02268B-4579-4CD0-9E79-13887CDEE1F5}" presName="tx1" presStyleLbl="revTx" presStyleIdx="0" presStyleCnt="2"/>
      <dgm:spPr/>
    </dgm:pt>
    <dgm:pt modelId="{F6176FB3-EA8E-4D3E-9ADF-81F0D336017E}" type="pres">
      <dgm:prSet presAssocID="{6A02268B-4579-4CD0-9E79-13887CDEE1F5}" presName="vert1" presStyleCnt="0"/>
      <dgm:spPr/>
    </dgm:pt>
    <dgm:pt modelId="{4D4D7767-84C7-4411-BD5D-D2263E2AF00D}" type="pres">
      <dgm:prSet presAssocID="{78C118C4-0176-412C-BCF6-5668BA49F6D9}" presName="thickLine" presStyleLbl="alignNode1" presStyleIdx="1" presStyleCnt="2"/>
      <dgm:spPr/>
    </dgm:pt>
    <dgm:pt modelId="{FC4780AD-4B31-4E87-A019-F77E9188751D}" type="pres">
      <dgm:prSet presAssocID="{78C118C4-0176-412C-BCF6-5668BA49F6D9}" presName="horz1" presStyleCnt="0"/>
      <dgm:spPr/>
    </dgm:pt>
    <dgm:pt modelId="{E265DE01-B7A2-48BB-9CCE-72595E75886B}" type="pres">
      <dgm:prSet presAssocID="{78C118C4-0176-412C-BCF6-5668BA49F6D9}" presName="tx1" presStyleLbl="revTx" presStyleIdx="1" presStyleCnt="2"/>
      <dgm:spPr/>
    </dgm:pt>
    <dgm:pt modelId="{06F216DB-D4A9-4771-823D-C7321F7F2CF0}" type="pres">
      <dgm:prSet presAssocID="{78C118C4-0176-412C-BCF6-5668BA49F6D9}" presName="vert1" presStyleCnt="0"/>
      <dgm:spPr/>
    </dgm:pt>
  </dgm:ptLst>
  <dgm:cxnLst>
    <dgm:cxn modelId="{88C9A71A-782C-461A-9674-58758B5FE4B2}" type="presOf" srcId="{9D342718-BCA1-4181-8666-0B20E4E546B8}" destId="{7E76041D-FE67-4C08-B8E6-9751356E7D2C}" srcOrd="0" destOrd="0" presId="urn:microsoft.com/office/officeart/2008/layout/LinedList"/>
    <dgm:cxn modelId="{477CB82B-0532-476B-97E7-BCA432AF12A6}" srcId="{9D342718-BCA1-4181-8666-0B20E4E546B8}" destId="{78C118C4-0176-412C-BCF6-5668BA49F6D9}" srcOrd="1" destOrd="0" parTransId="{6595F55C-AD6C-4C7E-9A08-ED90502D3C8E}" sibTransId="{8975B122-D373-4968-9A64-C363F3169A5A}"/>
    <dgm:cxn modelId="{B8182E6A-3749-4CF9-8D19-FA4592CCB620}" type="presOf" srcId="{6A02268B-4579-4CD0-9E79-13887CDEE1F5}" destId="{EFC490E5-F906-4B85-81E7-FE377F11B2DC}" srcOrd="0" destOrd="0" presId="urn:microsoft.com/office/officeart/2008/layout/LinedList"/>
    <dgm:cxn modelId="{EDC89E58-BC92-4CF7-9FE4-2588881A346D}" srcId="{9D342718-BCA1-4181-8666-0B20E4E546B8}" destId="{6A02268B-4579-4CD0-9E79-13887CDEE1F5}" srcOrd="0" destOrd="0" parTransId="{AD2402D8-86DE-4B4A-9485-59815B7C60C9}" sibTransId="{B9FB8470-0D8C-4887-B26B-2993B9A3E601}"/>
    <dgm:cxn modelId="{A8BAF0C1-0429-4680-A725-AE6CE938B6BA}" type="presOf" srcId="{78C118C4-0176-412C-BCF6-5668BA49F6D9}" destId="{E265DE01-B7A2-48BB-9CCE-72595E75886B}" srcOrd="0" destOrd="0" presId="urn:microsoft.com/office/officeart/2008/layout/LinedList"/>
    <dgm:cxn modelId="{EE942545-4814-47A6-BD79-BB21019F97D6}" type="presParOf" srcId="{7E76041D-FE67-4C08-B8E6-9751356E7D2C}" destId="{7F53076D-EF67-4E66-8D37-105EB17E9FE8}" srcOrd="0" destOrd="0" presId="urn:microsoft.com/office/officeart/2008/layout/LinedList"/>
    <dgm:cxn modelId="{4E0532F9-79FB-4D61-A141-B64ED4D7B551}" type="presParOf" srcId="{7E76041D-FE67-4C08-B8E6-9751356E7D2C}" destId="{92FE0756-014A-478D-ACAD-F64A157DBD8E}" srcOrd="1" destOrd="0" presId="urn:microsoft.com/office/officeart/2008/layout/LinedList"/>
    <dgm:cxn modelId="{DC467EE7-2B36-4D33-B83C-70FD70EFE7E8}" type="presParOf" srcId="{92FE0756-014A-478D-ACAD-F64A157DBD8E}" destId="{EFC490E5-F906-4B85-81E7-FE377F11B2DC}" srcOrd="0" destOrd="0" presId="urn:microsoft.com/office/officeart/2008/layout/LinedList"/>
    <dgm:cxn modelId="{28C9657E-36F8-42EA-84D7-AE46BE746496}" type="presParOf" srcId="{92FE0756-014A-478D-ACAD-F64A157DBD8E}" destId="{F6176FB3-EA8E-4D3E-9ADF-81F0D336017E}" srcOrd="1" destOrd="0" presId="urn:microsoft.com/office/officeart/2008/layout/LinedList"/>
    <dgm:cxn modelId="{3AAD2E34-7CA6-4EA5-B8E3-F1678BB8FDB9}" type="presParOf" srcId="{7E76041D-FE67-4C08-B8E6-9751356E7D2C}" destId="{4D4D7767-84C7-4411-BD5D-D2263E2AF00D}" srcOrd="2" destOrd="0" presId="urn:microsoft.com/office/officeart/2008/layout/LinedList"/>
    <dgm:cxn modelId="{BB2B2745-9A66-42C0-99E3-C1BC9F0AE382}" type="presParOf" srcId="{7E76041D-FE67-4C08-B8E6-9751356E7D2C}" destId="{FC4780AD-4B31-4E87-A019-F77E9188751D}" srcOrd="3" destOrd="0" presId="urn:microsoft.com/office/officeart/2008/layout/LinedList"/>
    <dgm:cxn modelId="{BE7FE5F4-4CE7-4AEA-B924-4BB896C037BF}" type="presParOf" srcId="{FC4780AD-4B31-4E87-A019-F77E9188751D}" destId="{E265DE01-B7A2-48BB-9CCE-72595E75886B}" srcOrd="0" destOrd="0" presId="urn:microsoft.com/office/officeart/2008/layout/LinedList"/>
    <dgm:cxn modelId="{3922720F-3113-419F-925D-6EF596CDEF50}" type="presParOf" srcId="{FC4780AD-4B31-4E87-A019-F77E9188751D}" destId="{06F216DB-D4A9-4771-823D-C7321F7F2C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A488D3B-8157-4992-B1DA-2BAD116D45E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007CFF9-E8D6-4475-8603-481AAB752A52}">
      <dgm:prSet/>
      <dgm:spPr/>
      <dgm:t>
        <a:bodyPr/>
        <a:lstStyle/>
        <a:p>
          <a:r>
            <a:rPr lang="it-IT"/>
            <a:t>Rappresenta la velocità di esecuzione della scheda video (diverso dalla memoria video)</a:t>
          </a:r>
        </a:p>
      </dgm:t>
    </dgm:pt>
    <dgm:pt modelId="{576D94C2-8810-47BB-948E-62F49F9BB0E7}" type="parTrans" cxnId="{AAF15EA9-1F95-447B-B76B-8A8A3C3DA581}">
      <dgm:prSet/>
      <dgm:spPr/>
      <dgm:t>
        <a:bodyPr/>
        <a:lstStyle/>
        <a:p>
          <a:endParaRPr lang="it-IT"/>
        </a:p>
      </dgm:t>
    </dgm:pt>
    <dgm:pt modelId="{ECC9702B-4736-44D1-BD73-F1EC51A3AA18}" type="sibTrans" cxnId="{AAF15EA9-1F95-447B-B76B-8A8A3C3DA581}">
      <dgm:prSet/>
      <dgm:spPr/>
      <dgm:t>
        <a:bodyPr/>
        <a:lstStyle/>
        <a:p>
          <a:endParaRPr lang="it-IT"/>
        </a:p>
      </dgm:t>
    </dgm:pt>
    <dgm:pt modelId="{55203CEC-6717-427D-AACF-E5C0145910AC}">
      <dgm:prSet/>
      <dgm:spPr/>
      <dgm:t>
        <a:bodyPr/>
        <a:lstStyle/>
        <a:p>
          <a:r>
            <a:rPr lang="it-IT"/>
            <a:t>Maggiore è il suo valore, maggiori saranno le performance</a:t>
          </a:r>
        </a:p>
      </dgm:t>
    </dgm:pt>
    <dgm:pt modelId="{D63A5912-826A-47AD-9B38-F1397355EB6E}" type="parTrans" cxnId="{52575DA5-39B2-4D6A-A918-F2E4BE02327C}">
      <dgm:prSet/>
      <dgm:spPr/>
      <dgm:t>
        <a:bodyPr/>
        <a:lstStyle/>
        <a:p>
          <a:endParaRPr lang="it-IT"/>
        </a:p>
      </dgm:t>
    </dgm:pt>
    <dgm:pt modelId="{EA271F8E-9C68-48AF-A019-A5227F1E5898}" type="sibTrans" cxnId="{52575DA5-39B2-4D6A-A918-F2E4BE02327C}">
      <dgm:prSet/>
      <dgm:spPr/>
      <dgm:t>
        <a:bodyPr/>
        <a:lstStyle/>
        <a:p>
          <a:endParaRPr lang="it-IT"/>
        </a:p>
      </dgm:t>
    </dgm:pt>
    <dgm:pt modelId="{E180719F-7B12-4069-9B45-5DAE56D09206}" type="pres">
      <dgm:prSet presAssocID="{7A488D3B-8157-4992-B1DA-2BAD116D45EE}" presName="vert0" presStyleCnt="0">
        <dgm:presLayoutVars>
          <dgm:dir/>
          <dgm:animOne val="branch"/>
          <dgm:animLvl val="lvl"/>
        </dgm:presLayoutVars>
      </dgm:prSet>
      <dgm:spPr/>
    </dgm:pt>
    <dgm:pt modelId="{60CBF5F1-D61A-47B6-8C6E-9DE0F753E72B}" type="pres">
      <dgm:prSet presAssocID="{1007CFF9-E8D6-4475-8603-481AAB752A52}" presName="thickLine" presStyleLbl="alignNode1" presStyleIdx="0" presStyleCnt="2"/>
      <dgm:spPr/>
    </dgm:pt>
    <dgm:pt modelId="{61B7A07D-4DCE-4F77-95D0-2E7E2D096964}" type="pres">
      <dgm:prSet presAssocID="{1007CFF9-E8D6-4475-8603-481AAB752A52}" presName="horz1" presStyleCnt="0"/>
      <dgm:spPr/>
    </dgm:pt>
    <dgm:pt modelId="{069DD05B-D1D8-48C6-9B48-84729AF1CF74}" type="pres">
      <dgm:prSet presAssocID="{1007CFF9-E8D6-4475-8603-481AAB752A52}" presName="tx1" presStyleLbl="revTx" presStyleIdx="0" presStyleCnt="2"/>
      <dgm:spPr/>
    </dgm:pt>
    <dgm:pt modelId="{8F94F513-AAF5-4FD3-AE94-341EB8FB9BF5}" type="pres">
      <dgm:prSet presAssocID="{1007CFF9-E8D6-4475-8603-481AAB752A52}" presName="vert1" presStyleCnt="0"/>
      <dgm:spPr/>
    </dgm:pt>
    <dgm:pt modelId="{1AEA8898-8091-414B-BA26-FD731F551DC4}" type="pres">
      <dgm:prSet presAssocID="{55203CEC-6717-427D-AACF-E5C0145910AC}" presName="thickLine" presStyleLbl="alignNode1" presStyleIdx="1" presStyleCnt="2"/>
      <dgm:spPr/>
    </dgm:pt>
    <dgm:pt modelId="{B430D485-0D7B-40E3-8CCE-0D22D4A030FB}" type="pres">
      <dgm:prSet presAssocID="{55203CEC-6717-427D-AACF-E5C0145910AC}" presName="horz1" presStyleCnt="0"/>
      <dgm:spPr/>
    </dgm:pt>
    <dgm:pt modelId="{B4442C0D-4944-4A61-862E-7BFB744C299E}" type="pres">
      <dgm:prSet presAssocID="{55203CEC-6717-427D-AACF-E5C0145910AC}" presName="tx1" presStyleLbl="revTx" presStyleIdx="1" presStyleCnt="2"/>
      <dgm:spPr/>
    </dgm:pt>
    <dgm:pt modelId="{D00E3545-D49B-4595-B6D3-84115FD27124}" type="pres">
      <dgm:prSet presAssocID="{55203CEC-6717-427D-AACF-E5C0145910AC}" presName="vert1" presStyleCnt="0"/>
      <dgm:spPr/>
    </dgm:pt>
  </dgm:ptLst>
  <dgm:cxnLst>
    <dgm:cxn modelId="{10D44612-5C16-4973-921A-428A5D1757E5}" type="presOf" srcId="{55203CEC-6717-427D-AACF-E5C0145910AC}" destId="{B4442C0D-4944-4A61-862E-7BFB744C299E}" srcOrd="0" destOrd="0" presId="urn:microsoft.com/office/officeart/2008/layout/LinedList"/>
    <dgm:cxn modelId="{52575DA5-39B2-4D6A-A918-F2E4BE02327C}" srcId="{7A488D3B-8157-4992-B1DA-2BAD116D45EE}" destId="{55203CEC-6717-427D-AACF-E5C0145910AC}" srcOrd="1" destOrd="0" parTransId="{D63A5912-826A-47AD-9B38-F1397355EB6E}" sibTransId="{EA271F8E-9C68-48AF-A019-A5227F1E5898}"/>
    <dgm:cxn modelId="{AAF15EA9-1F95-447B-B76B-8A8A3C3DA581}" srcId="{7A488D3B-8157-4992-B1DA-2BAD116D45EE}" destId="{1007CFF9-E8D6-4475-8603-481AAB752A52}" srcOrd="0" destOrd="0" parTransId="{576D94C2-8810-47BB-948E-62F49F9BB0E7}" sibTransId="{ECC9702B-4736-44D1-BD73-F1EC51A3AA18}"/>
    <dgm:cxn modelId="{D86B7AAE-8CC3-4FDD-A107-4F1A2B88BCAB}" type="presOf" srcId="{1007CFF9-E8D6-4475-8603-481AAB752A52}" destId="{069DD05B-D1D8-48C6-9B48-84729AF1CF74}" srcOrd="0" destOrd="0" presId="urn:microsoft.com/office/officeart/2008/layout/LinedList"/>
    <dgm:cxn modelId="{4DB1BEC5-1A09-4280-9D8D-06BA579B8E92}" type="presOf" srcId="{7A488D3B-8157-4992-B1DA-2BAD116D45EE}" destId="{E180719F-7B12-4069-9B45-5DAE56D09206}" srcOrd="0" destOrd="0" presId="urn:microsoft.com/office/officeart/2008/layout/LinedList"/>
    <dgm:cxn modelId="{73E7A7AF-F43A-4A30-990E-B4D06CEA7E25}" type="presParOf" srcId="{E180719F-7B12-4069-9B45-5DAE56D09206}" destId="{60CBF5F1-D61A-47B6-8C6E-9DE0F753E72B}" srcOrd="0" destOrd="0" presId="urn:microsoft.com/office/officeart/2008/layout/LinedList"/>
    <dgm:cxn modelId="{D14F40E6-907D-49FD-8892-378D2D00031E}" type="presParOf" srcId="{E180719F-7B12-4069-9B45-5DAE56D09206}" destId="{61B7A07D-4DCE-4F77-95D0-2E7E2D096964}" srcOrd="1" destOrd="0" presId="urn:microsoft.com/office/officeart/2008/layout/LinedList"/>
    <dgm:cxn modelId="{540A3829-0382-4250-8CFD-7660A0B6C0B9}" type="presParOf" srcId="{61B7A07D-4DCE-4F77-95D0-2E7E2D096964}" destId="{069DD05B-D1D8-48C6-9B48-84729AF1CF74}" srcOrd="0" destOrd="0" presId="urn:microsoft.com/office/officeart/2008/layout/LinedList"/>
    <dgm:cxn modelId="{2FD13FFE-77B0-40A0-86A5-EF5937997CB8}" type="presParOf" srcId="{61B7A07D-4DCE-4F77-95D0-2E7E2D096964}" destId="{8F94F513-AAF5-4FD3-AE94-341EB8FB9BF5}" srcOrd="1" destOrd="0" presId="urn:microsoft.com/office/officeart/2008/layout/LinedList"/>
    <dgm:cxn modelId="{7BCC9CF3-A8CD-4F50-AD95-E72AEEB73690}" type="presParOf" srcId="{E180719F-7B12-4069-9B45-5DAE56D09206}" destId="{1AEA8898-8091-414B-BA26-FD731F551DC4}" srcOrd="2" destOrd="0" presId="urn:microsoft.com/office/officeart/2008/layout/LinedList"/>
    <dgm:cxn modelId="{9926B9F5-3BF9-425D-8FB9-54CB087275FB}" type="presParOf" srcId="{E180719F-7B12-4069-9B45-5DAE56D09206}" destId="{B430D485-0D7B-40E3-8CCE-0D22D4A030FB}" srcOrd="3" destOrd="0" presId="urn:microsoft.com/office/officeart/2008/layout/LinedList"/>
    <dgm:cxn modelId="{2D351894-F1D3-4224-B887-89B2AEA69ADA}" type="presParOf" srcId="{B430D485-0D7B-40E3-8CCE-0D22D4A030FB}" destId="{B4442C0D-4944-4A61-862E-7BFB744C299E}" srcOrd="0" destOrd="0" presId="urn:microsoft.com/office/officeart/2008/layout/LinedList"/>
    <dgm:cxn modelId="{05F4AE1A-2F7F-47BA-AAA1-DB59641909C5}" type="presParOf" srcId="{B430D485-0D7B-40E3-8CCE-0D22D4A030FB}" destId="{D00E3545-D49B-4595-B6D3-84115FD271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63DBBF9-4E85-49C3-A53A-B18039E8942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7CA8ECBC-DC05-40A1-B6C2-489312B3F0E5}">
      <dgm:prSet/>
      <dgm:spPr/>
      <dgm:t>
        <a:bodyPr/>
        <a:lstStyle/>
        <a:p>
          <a:r>
            <a:rPr lang="it-IT"/>
            <a:t>E’ uno dei componente essenziale per archiviare e memorizzare dati nel tuo PC</a:t>
          </a:r>
        </a:p>
      </dgm:t>
    </dgm:pt>
    <dgm:pt modelId="{294706E0-CBBB-42D7-A5A2-F44ACD08C375}" type="parTrans" cxnId="{D4C5D6E9-6CB0-43C2-8F58-00B3AB453BA1}">
      <dgm:prSet/>
      <dgm:spPr/>
      <dgm:t>
        <a:bodyPr/>
        <a:lstStyle/>
        <a:p>
          <a:endParaRPr lang="it-IT"/>
        </a:p>
      </dgm:t>
    </dgm:pt>
    <dgm:pt modelId="{96D51A34-4D96-4ADF-8394-DB2FDEA08676}" type="sibTrans" cxnId="{D4C5D6E9-6CB0-43C2-8F58-00B3AB453BA1}">
      <dgm:prSet/>
      <dgm:spPr/>
      <dgm:t>
        <a:bodyPr/>
        <a:lstStyle/>
        <a:p>
          <a:endParaRPr lang="it-IT"/>
        </a:p>
      </dgm:t>
    </dgm:pt>
    <dgm:pt modelId="{B4D9C6A9-3DDD-4346-AF78-2A34ED5BE296}">
      <dgm:prSet/>
      <dgm:spPr/>
      <dgm:t>
        <a:bodyPr/>
        <a:lstStyle/>
        <a:p>
          <a:r>
            <a:rPr lang="it-IT"/>
            <a:t>Due tipologie principali</a:t>
          </a:r>
        </a:p>
      </dgm:t>
    </dgm:pt>
    <dgm:pt modelId="{AD94FF42-F60E-4D66-A470-298320FA907D}" type="parTrans" cxnId="{612B25FB-5C09-46FD-873F-E196ED87B652}">
      <dgm:prSet/>
      <dgm:spPr/>
      <dgm:t>
        <a:bodyPr/>
        <a:lstStyle/>
        <a:p>
          <a:endParaRPr lang="it-IT"/>
        </a:p>
      </dgm:t>
    </dgm:pt>
    <dgm:pt modelId="{21A433E9-EB0E-4DA6-919E-AA1B89991E8F}" type="sibTrans" cxnId="{612B25FB-5C09-46FD-873F-E196ED87B652}">
      <dgm:prSet/>
      <dgm:spPr/>
      <dgm:t>
        <a:bodyPr/>
        <a:lstStyle/>
        <a:p>
          <a:endParaRPr lang="it-IT"/>
        </a:p>
      </dgm:t>
    </dgm:pt>
    <dgm:pt modelId="{A3569182-BF4D-4DB7-8F57-49F773B49794}">
      <dgm:prSet/>
      <dgm:spPr/>
      <dgm:t>
        <a:bodyPr/>
        <a:lstStyle/>
        <a:p>
          <a:r>
            <a:rPr lang="it-IT"/>
            <a:t>Hard Disk Drive (HDD)</a:t>
          </a:r>
        </a:p>
      </dgm:t>
    </dgm:pt>
    <dgm:pt modelId="{99AFAFD2-F7D8-4BD2-A007-31CED4376036}" type="parTrans" cxnId="{045DF963-F45F-49E6-B7E8-48341DEED031}">
      <dgm:prSet/>
      <dgm:spPr/>
      <dgm:t>
        <a:bodyPr/>
        <a:lstStyle/>
        <a:p>
          <a:endParaRPr lang="it-IT"/>
        </a:p>
      </dgm:t>
    </dgm:pt>
    <dgm:pt modelId="{94334501-B16B-4B39-96BA-DD98DAC7402F}" type="sibTrans" cxnId="{045DF963-F45F-49E6-B7E8-48341DEED031}">
      <dgm:prSet/>
      <dgm:spPr/>
      <dgm:t>
        <a:bodyPr/>
        <a:lstStyle/>
        <a:p>
          <a:endParaRPr lang="it-IT"/>
        </a:p>
      </dgm:t>
    </dgm:pt>
    <dgm:pt modelId="{A8D135C1-96FA-47AE-9506-F11273F9D74D}">
      <dgm:prSet/>
      <dgm:spPr/>
      <dgm:t>
        <a:bodyPr/>
        <a:lstStyle/>
        <a:p>
          <a:r>
            <a:rPr lang="it-IT"/>
            <a:t>Solid State Drive (SSD)</a:t>
          </a:r>
        </a:p>
      </dgm:t>
    </dgm:pt>
    <dgm:pt modelId="{1830E9D7-ED1C-4797-B84D-30F82FAC8429}" type="parTrans" cxnId="{0800657F-2871-4F8A-B875-BAAC125C8A3A}">
      <dgm:prSet/>
      <dgm:spPr/>
      <dgm:t>
        <a:bodyPr/>
        <a:lstStyle/>
        <a:p>
          <a:endParaRPr lang="it-IT"/>
        </a:p>
      </dgm:t>
    </dgm:pt>
    <dgm:pt modelId="{2106EB1D-F82C-4CF8-B324-22548380816B}" type="sibTrans" cxnId="{0800657F-2871-4F8A-B875-BAAC125C8A3A}">
      <dgm:prSet/>
      <dgm:spPr/>
      <dgm:t>
        <a:bodyPr/>
        <a:lstStyle/>
        <a:p>
          <a:endParaRPr lang="it-IT"/>
        </a:p>
      </dgm:t>
    </dgm:pt>
    <dgm:pt modelId="{565428D6-1DB1-4B51-9615-6194285B49BA}" type="pres">
      <dgm:prSet presAssocID="{A63DBBF9-4E85-49C3-A53A-B18039E8942F}" presName="linear" presStyleCnt="0">
        <dgm:presLayoutVars>
          <dgm:animLvl val="lvl"/>
          <dgm:resizeHandles val="exact"/>
        </dgm:presLayoutVars>
      </dgm:prSet>
      <dgm:spPr/>
    </dgm:pt>
    <dgm:pt modelId="{75EB8760-4DEE-4561-A9F3-9E209EFFA737}" type="pres">
      <dgm:prSet presAssocID="{7CA8ECBC-DC05-40A1-B6C2-489312B3F0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3D0047-6C7B-48A0-87AD-966D816E8E4A}" type="pres">
      <dgm:prSet presAssocID="{96D51A34-4D96-4ADF-8394-DB2FDEA08676}" presName="spacer" presStyleCnt="0"/>
      <dgm:spPr/>
    </dgm:pt>
    <dgm:pt modelId="{213989A3-EDFB-4639-A027-8A40799AEC8D}" type="pres">
      <dgm:prSet presAssocID="{B4D9C6A9-3DDD-4346-AF78-2A34ED5BE29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3B86FE-C277-497B-93DA-4989E8601D3E}" type="pres">
      <dgm:prSet presAssocID="{B4D9C6A9-3DDD-4346-AF78-2A34ED5BE2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A8642C-9DC7-4181-A46D-3A2D82E1931B}" type="presOf" srcId="{B4D9C6A9-3DDD-4346-AF78-2A34ED5BE296}" destId="{213989A3-EDFB-4639-A027-8A40799AEC8D}" srcOrd="0" destOrd="0" presId="urn:microsoft.com/office/officeart/2005/8/layout/vList2"/>
    <dgm:cxn modelId="{763DF861-E05B-41C6-995C-3BE1A1BB7012}" type="presOf" srcId="{7CA8ECBC-DC05-40A1-B6C2-489312B3F0E5}" destId="{75EB8760-4DEE-4561-A9F3-9E209EFFA737}" srcOrd="0" destOrd="0" presId="urn:microsoft.com/office/officeart/2005/8/layout/vList2"/>
    <dgm:cxn modelId="{045DF963-F45F-49E6-B7E8-48341DEED031}" srcId="{B4D9C6A9-3DDD-4346-AF78-2A34ED5BE296}" destId="{A3569182-BF4D-4DB7-8F57-49F773B49794}" srcOrd="0" destOrd="0" parTransId="{99AFAFD2-F7D8-4BD2-A007-31CED4376036}" sibTransId="{94334501-B16B-4B39-96BA-DD98DAC7402F}"/>
    <dgm:cxn modelId="{EFA9A944-7B9A-4B73-997D-B9709ABE1854}" type="presOf" srcId="{A8D135C1-96FA-47AE-9506-F11273F9D74D}" destId="{D83B86FE-C277-497B-93DA-4989E8601D3E}" srcOrd="0" destOrd="1" presId="urn:microsoft.com/office/officeart/2005/8/layout/vList2"/>
    <dgm:cxn modelId="{740BF444-C524-4187-A8A4-7268133109B1}" type="presOf" srcId="{A3569182-BF4D-4DB7-8F57-49F773B49794}" destId="{D83B86FE-C277-497B-93DA-4989E8601D3E}" srcOrd="0" destOrd="0" presId="urn:microsoft.com/office/officeart/2005/8/layout/vList2"/>
    <dgm:cxn modelId="{0800657F-2871-4F8A-B875-BAAC125C8A3A}" srcId="{B4D9C6A9-3DDD-4346-AF78-2A34ED5BE296}" destId="{A8D135C1-96FA-47AE-9506-F11273F9D74D}" srcOrd="1" destOrd="0" parTransId="{1830E9D7-ED1C-4797-B84D-30F82FAC8429}" sibTransId="{2106EB1D-F82C-4CF8-B324-22548380816B}"/>
    <dgm:cxn modelId="{D4C5D6E9-6CB0-43C2-8F58-00B3AB453BA1}" srcId="{A63DBBF9-4E85-49C3-A53A-B18039E8942F}" destId="{7CA8ECBC-DC05-40A1-B6C2-489312B3F0E5}" srcOrd="0" destOrd="0" parTransId="{294706E0-CBBB-42D7-A5A2-F44ACD08C375}" sibTransId="{96D51A34-4D96-4ADF-8394-DB2FDEA08676}"/>
    <dgm:cxn modelId="{34FB2EEA-8860-4651-BECC-4AE9FAC65283}" type="presOf" srcId="{A63DBBF9-4E85-49C3-A53A-B18039E8942F}" destId="{565428D6-1DB1-4B51-9615-6194285B49BA}" srcOrd="0" destOrd="0" presId="urn:microsoft.com/office/officeart/2005/8/layout/vList2"/>
    <dgm:cxn modelId="{612B25FB-5C09-46FD-873F-E196ED87B652}" srcId="{A63DBBF9-4E85-49C3-A53A-B18039E8942F}" destId="{B4D9C6A9-3DDD-4346-AF78-2A34ED5BE296}" srcOrd="1" destOrd="0" parTransId="{AD94FF42-F60E-4D66-A470-298320FA907D}" sibTransId="{21A433E9-EB0E-4DA6-919E-AA1B89991E8F}"/>
    <dgm:cxn modelId="{4A6D5FAE-2BA8-434B-A302-08A2B382EC17}" type="presParOf" srcId="{565428D6-1DB1-4B51-9615-6194285B49BA}" destId="{75EB8760-4DEE-4561-A9F3-9E209EFFA737}" srcOrd="0" destOrd="0" presId="urn:microsoft.com/office/officeart/2005/8/layout/vList2"/>
    <dgm:cxn modelId="{7A08C3A6-B15F-43D2-998E-E33F947B58CC}" type="presParOf" srcId="{565428D6-1DB1-4B51-9615-6194285B49BA}" destId="{5E3D0047-6C7B-48A0-87AD-966D816E8E4A}" srcOrd="1" destOrd="0" presId="urn:microsoft.com/office/officeart/2005/8/layout/vList2"/>
    <dgm:cxn modelId="{EEA0EE7F-CFA9-4646-A028-C9CA1C78D38B}" type="presParOf" srcId="{565428D6-1DB1-4B51-9615-6194285B49BA}" destId="{213989A3-EDFB-4639-A027-8A40799AEC8D}" srcOrd="2" destOrd="0" presId="urn:microsoft.com/office/officeart/2005/8/layout/vList2"/>
    <dgm:cxn modelId="{36D2390E-45D3-4CCF-BDA7-92C16ABF0D04}" type="presParOf" srcId="{565428D6-1DB1-4B51-9615-6194285B49BA}" destId="{D83B86FE-C277-497B-93DA-4989E8601D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E0DB44A-9D14-449C-8969-A2617177B7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8D590B86-E9AC-4586-9F13-3E80418CA320}">
      <dgm:prSet/>
      <dgm:spPr/>
      <dgm:t>
        <a:bodyPr/>
        <a:lstStyle/>
        <a:p>
          <a:r>
            <a:rPr lang="it-IT"/>
            <a:t>Capacità</a:t>
          </a:r>
        </a:p>
      </dgm:t>
    </dgm:pt>
    <dgm:pt modelId="{318F8D0E-F52B-40DF-867B-53C7027777C7}" type="parTrans" cxnId="{6A127CAE-6F3F-4D21-B894-455B6D51197A}">
      <dgm:prSet/>
      <dgm:spPr/>
      <dgm:t>
        <a:bodyPr/>
        <a:lstStyle/>
        <a:p>
          <a:endParaRPr lang="it-IT"/>
        </a:p>
      </dgm:t>
    </dgm:pt>
    <dgm:pt modelId="{F42B12AD-6F60-4FEF-8554-8BF0C8C98C89}" type="sibTrans" cxnId="{6A127CAE-6F3F-4D21-B894-455B6D51197A}">
      <dgm:prSet/>
      <dgm:spPr/>
      <dgm:t>
        <a:bodyPr/>
        <a:lstStyle/>
        <a:p>
          <a:endParaRPr lang="it-IT"/>
        </a:p>
      </dgm:t>
    </dgm:pt>
    <dgm:pt modelId="{AAD120F8-8F82-4B76-9A43-3280D662A86C}">
      <dgm:prSet/>
      <dgm:spPr/>
      <dgm:t>
        <a:bodyPr/>
        <a:lstStyle/>
        <a:p>
          <a:r>
            <a:rPr lang="it-IT"/>
            <a:t>Velocità</a:t>
          </a:r>
        </a:p>
      </dgm:t>
    </dgm:pt>
    <dgm:pt modelId="{5A7F30E1-87E5-4C38-A1F9-0436CB062E0B}" type="parTrans" cxnId="{1EB4235B-5642-4CBD-8957-CB95D237E8DD}">
      <dgm:prSet/>
      <dgm:spPr/>
      <dgm:t>
        <a:bodyPr/>
        <a:lstStyle/>
        <a:p>
          <a:endParaRPr lang="it-IT"/>
        </a:p>
      </dgm:t>
    </dgm:pt>
    <dgm:pt modelId="{17432607-8079-4816-8069-D6D87E535A47}" type="sibTrans" cxnId="{1EB4235B-5642-4CBD-8957-CB95D237E8DD}">
      <dgm:prSet/>
      <dgm:spPr/>
      <dgm:t>
        <a:bodyPr/>
        <a:lstStyle/>
        <a:p>
          <a:endParaRPr lang="it-IT"/>
        </a:p>
      </dgm:t>
    </dgm:pt>
    <dgm:pt modelId="{C2FDD703-0912-4A32-B2CB-C1866ACC6E8F}">
      <dgm:prSet/>
      <dgm:spPr/>
      <dgm:t>
        <a:bodyPr/>
        <a:lstStyle/>
        <a:p>
          <a:r>
            <a:rPr lang="it-IT"/>
            <a:t>Volume</a:t>
          </a:r>
        </a:p>
      </dgm:t>
    </dgm:pt>
    <dgm:pt modelId="{089B4763-0273-4D39-803D-127B7BECEA25}" type="parTrans" cxnId="{60870374-B149-4003-B012-029925E7D4F3}">
      <dgm:prSet/>
      <dgm:spPr/>
      <dgm:t>
        <a:bodyPr/>
        <a:lstStyle/>
        <a:p>
          <a:endParaRPr lang="it-IT"/>
        </a:p>
      </dgm:t>
    </dgm:pt>
    <dgm:pt modelId="{B8555714-144E-4B1C-A224-2A88F224B804}" type="sibTrans" cxnId="{60870374-B149-4003-B012-029925E7D4F3}">
      <dgm:prSet/>
      <dgm:spPr/>
      <dgm:t>
        <a:bodyPr/>
        <a:lstStyle/>
        <a:p>
          <a:endParaRPr lang="it-IT"/>
        </a:p>
      </dgm:t>
    </dgm:pt>
    <dgm:pt modelId="{B67FA9B5-38D0-49D7-9ECC-862F1F91C9C5}">
      <dgm:prSet/>
      <dgm:spPr/>
      <dgm:t>
        <a:bodyPr/>
        <a:lstStyle/>
        <a:p>
          <a:r>
            <a:rPr lang="it-IT"/>
            <a:t>Interfaccia</a:t>
          </a:r>
        </a:p>
      </dgm:t>
    </dgm:pt>
    <dgm:pt modelId="{11343BC6-C2B9-4154-B92E-2DD3C49D6848}" type="parTrans" cxnId="{2DA77D98-142E-4DA9-8D52-04CA7C680595}">
      <dgm:prSet/>
      <dgm:spPr/>
      <dgm:t>
        <a:bodyPr/>
        <a:lstStyle/>
        <a:p>
          <a:endParaRPr lang="it-IT"/>
        </a:p>
      </dgm:t>
    </dgm:pt>
    <dgm:pt modelId="{5F8AFC2C-C75A-4F9C-AE14-5589EB3A9C4C}" type="sibTrans" cxnId="{2DA77D98-142E-4DA9-8D52-04CA7C680595}">
      <dgm:prSet/>
      <dgm:spPr/>
      <dgm:t>
        <a:bodyPr/>
        <a:lstStyle/>
        <a:p>
          <a:endParaRPr lang="it-IT"/>
        </a:p>
      </dgm:t>
    </dgm:pt>
    <dgm:pt modelId="{C63AF351-5E0E-42BD-8048-0D20986AED12}">
      <dgm:prSet/>
      <dgm:spPr/>
      <dgm:t>
        <a:bodyPr/>
        <a:lstStyle/>
        <a:p>
          <a:r>
            <a:rPr lang="it-IT"/>
            <a:t>Cache</a:t>
          </a:r>
        </a:p>
      </dgm:t>
    </dgm:pt>
    <dgm:pt modelId="{7949FE80-532B-403F-9091-F2B73F1F0BAF}" type="parTrans" cxnId="{99D7080D-2B73-4AC9-9FAF-7A4A4029481E}">
      <dgm:prSet/>
      <dgm:spPr/>
      <dgm:t>
        <a:bodyPr/>
        <a:lstStyle/>
        <a:p>
          <a:endParaRPr lang="it-IT"/>
        </a:p>
      </dgm:t>
    </dgm:pt>
    <dgm:pt modelId="{91301619-BCFA-4DDA-8DA0-50434297F723}" type="sibTrans" cxnId="{99D7080D-2B73-4AC9-9FAF-7A4A4029481E}">
      <dgm:prSet/>
      <dgm:spPr/>
      <dgm:t>
        <a:bodyPr/>
        <a:lstStyle/>
        <a:p>
          <a:endParaRPr lang="it-IT"/>
        </a:p>
      </dgm:t>
    </dgm:pt>
    <dgm:pt modelId="{3333857C-2661-4622-A997-94CE10F6325A}" type="pres">
      <dgm:prSet presAssocID="{DE0DB44A-9D14-449C-8969-A2617177B769}" presName="Name0" presStyleCnt="0">
        <dgm:presLayoutVars>
          <dgm:chMax val="7"/>
          <dgm:chPref val="7"/>
          <dgm:dir/>
        </dgm:presLayoutVars>
      </dgm:prSet>
      <dgm:spPr/>
    </dgm:pt>
    <dgm:pt modelId="{B1496296-9AB2-45F8-B966-99E73835CDE9}" type="pres">
      <dgm:prSet presAssocID="{DE0DB44A-9D14-449C-8969-A2617177B769}" presName="Name1" presStyleCnt="0"/>
      <dgm:spPr/>
    </dgm:pt>
    <dgm:pt modelId="{ADFCE7FA-3377-473A-910C-2DC226212EE3}" type="pres">
      <dgm:prSet presAssocID="{DE0DB44A-9D14-449C-8969-A2617177B769}" presName="cycle" presStyleCnt="0"/>
      <dgm:spPr/>
    </dgm:pt>
    <dgm:pt modelId="{D9414FFD-D1F8-4DEB-B32A-5CCFFE08C643}" type="pres">
      <dgm:prSet presAssocID="{DE0DB44A-9D14-449C-8969-A2617177B769}" presName="srcNode" presStyleLbl="node1" presStyleIdx="0" presStyleCnt="5"/>
      <dgm:spPr/>
    </dgm:pt>
    <dgm:pt modelId="{77F027BA-622C-442B-8D64-FB7F267098DD}" type="pres">
      <dgm:prSet presAssocID="{DE0DB44A-9D14-449C-8969-A2617177B769}" presName="conn" presStyleLbl="parChTrans1D2" presStyleIdx="0" presStyleCnt="1"/>
      <dgm:spPr/>
    </dgm:pt>
    <dgm:pt modelId="{E8C536E0-E488-4A98-9939-D8FA9D0ED895}" type="pres">
      <dgm:prSet presAssocID="{DE0DB44A-9D14-449C-8969-A2617177B769}" presName="extraNode" presStyleLbl="node1" presStyleIdx="0" presStyleCnt="5"/>
      <dgm:spPr/>
    </dgm:pt>
    <dgm:pt modelId="{DCCB60C2-57C5-4204-8AB5-62ED528EAACF}" type="pres">
      <dgm:prSet presAssocID="{DE0DB44A-9D14-449C-8969-A2617177B769}" presName="dstNode" presStyleLbl="node1" presStyleIdx="0" presStyleCnt="5"/>
      <dgm:spPr/>
    </dgm:pt>
    <dgm:pt modelId="{04D5FB10-B96F-49E9-9E57-283258070FB5}" type="pres">
      <dgm:prSet presAssocID="{8D590B86-E9AC-4586-9F13-3E80418CA320}" presName="text_1" presStyleLbl="node1" presStyleIdx="0" presStyleCnt="5">
        <dgm:presLayoutVars>
          <dgm:bulletEnabled val="1"/>
        </dgm:presLayoutVars>
      </dgm:prSet>
      <dgm:spPr/>
    </dgm:pt>
    <dgm:pt modelId="{8305D3D3-C931-4ACA-8DEF-16501D5E1AD1}" type="pres">
      <dgm:prSet presAssocID="{8D590B86-E9AC-4586-9F13-3E80418CA320}" presName="accent_1" presStyleCnt="0"/>
      <dgm:spPr/>
    </dgm:pt>
    <dgm:pt modelId="{A8E6E150-6AA7-4157-9FE0-CEA5EAA07C36}" type="pres">
      <dgm:prSet presAssocID="{8D590B86-E9AC-4586-9F13-3E80418CA320}" presName="accentRepeatNode" presStyleLbl="solidFgAcc1" presStyleIdx="0" presStyleCnt="5"/>
      <dgm:spPr/>
    </dgm:pt>
    <dgm:pt modelId="{11662E00-48E1-4224-BBE4-F955E1942D72}" type="pres">
      <dgm:prSet presAssocID="{AAD120F8-8F82-4B76-9A43-3280D662A86C}" presName="text_2" presStyleLbl="node1" presStyleIdx="1" presStyleCnt="5">
        <dgm:presLayoutVars>
          <dgm:bulletEnabled val="1"/>
        </dgm:presLayoutVars>
      </dgm:prSet>
      <dgm:spPr/>
    </dgm:pt>
    <dgm:pt modelId="{20295783-F00B-43C5-B339-A959A3807487}" type="pres">
      <dgm:prSet presAssocID="{AAD120F8-8F82-4B76-9A43-3280D662A86C}" presName="accent_2" presStyleCnt="0"/>
      <dgm:spPr/>
    </dgm:pt>
    <dgm:pt modelId="{16D93325-D056-4C6D-9CCF-7229B6585AB0}" type="pres">
      <dgm:prSet presAssocID="{AAD120F8-8F82-4B76-9A43-3280D662A86C}" presName="accentRepeatNode" presStyleLbl="solidFgAcc1" presStyleIdx="1" presStyleCnt="5"/>
      <dgm:spPr/>
    </dgm:pt>
    <dgm:pt modelId="{23935628-EA57-4777-A9A8-0EE9544C5833}" type="pres">
      <dgm:prSet presAssocID="{C2FDD703-0912-4A32-B2CB-C1866ACC6E8F}" presName="text_3" presStyleLbl="node1" presStyleIdx="2" presStyleCnt="5">
        <dgm:presLayoutVars>
          <dgm:bulletEnabled val="1"/>
        </dgm:presLayoutVars>
      </dgm:prSet>
      <dgm:spPr/>
    </dgm:pt>
    <dgm:pt modelId="{CC87FE4F-8026-466C-B749-8BA56FFE6FB8}" type="pres">
      <dgm:prSet presAssocID="{C2FDD703-0912-4A32-B2CB-C1866ACC6E8F}" presName="accent_3" presStyleCnt="0"/>
      <dgm:spPr/>
    </dgm:pt>
    <dgm:pt modelId="{85528E57-5C3F-42B1-8236-232BC23B841D}" type="pres">
      <dgm:prSet presAssocID="{C2FDD703-0912-4A32-B2CB-C1866ACC6E8F}" presName="accentRepeatNode" presStyleLbl="solidFgAcc1" presStyleIdx="2" presStyleCnt="5"/>
      <dgm:spPr/>
    </dgm:pt>
    <dgm:pt modelId="{FB79268C-506D-4BAC-8982-CF1680F6F5A2}" type="pres">
      <dgm:prSet presAssocID="{B67FA9B5-38D0-49D7-9ECC-862F1F91C9C5}" presName="text_4" presStyleLbl="node1" presStyleIdx="3" presStyleCnt="5">
        <dgm:presLayoutVars>
          <dgm:bulletEnabled val="1"/>
        </dgm:presLayoutVars>
      </dgm:prSet>
      <dgm:spPr/>
    </dgm:pt>
    <dgm:pt modelId="{B9EF4347-7179-4571-8141-7925B123022E}" type="pres">
      <dgm:prSet presAssocID="{B67FA9B5-38D0-49D7-9ECC-862F1F91C9C5}" presName="accent_4" presStyleCnt="0"/>
      <dgm:spPr/>
    </dgm:pt>
    <dgm:pt modelId="{BBE13595-B12F-48F8-BB82-A6AF488088AA}" type="pres">
      <dgm:prSet presAssocID="{B67FA9B5-38D0-49D7-9ECC-862F1F91C9C5}" presName="accentRepeatNode" presStyleLbl="solidFgAcc1" presStyleIdx="3" presStyleCnt="5"/>
      <dgm:spPr/>
    </dgm:pt>
    <dgm:pt modelId="{085F410B-7F9D-4F7D-B84E-EABCD98E2CB5}" type="pres">
      <dgm:prSet presAssocID="{C63AF351-5E0E-42BD-8048-0D20986AED12}" presName="text_5" presStyleLbl="node1" presStyleIdx="4" presStyleCnt="5">
        <dgm:presLayoutVars>
          <dgm:bulletEnabled val="1"/>
        </dgm:presLayoutVars>
      </dgm:prSet>
      <dgm:spPr/>
    </dgm:pt>
    <dgm:pt modelId="{99BB98BA-14B1-4FD4-89E0-B34D0620F3C5}" type="pres">
      <dgm:prSet presAssocID="{C63AF351-5E0E-42BD-8048-0D20986AED12}" presName="accent_5" presStyleCnt="0"/>
      <dgm:spPr/>
    </dgm:pt>
    <dgm:pt modelId="{54558F04-FCF2-4F3B-8ECD-A83D920FFEEB}" type="pres">
      <dgm:prSet presAssocID="{C63AF351-5E0E-42BD-8048-0D20986AED12}" presName="accentRepeatNode" presStyleLbl="solidFgAcc1" presStyleIdx="4" presStyleCnt="5"/>
      <dgm:spPr/>
    </dgm:pt>
  </dgm:ptLst>
  <dgm:cxnLst>
    <dgm:cxn modelId="{961EE300-8661-4EC7-B7C1-D30D11EFCD15}" type="presOf" srcId="{AAD120F8-8F82-4B76-9A43-3280D662A86C}" destId="{11662E00-48E1-4224-BBE4-F955E1942D72}" srcOrd="0" destOrd="0" presId="urn:microsoft.com/office/officeart/2008/layout/VerticalCurvedList"/>
    <dgm:cxn modelId="{09C87907-32D5-408F-BEDE-50582B2095C4}" type="presOf" srcId="{DE0DB44A-9D14-449C-8969-A2617177B769}" destId="{3333857C-2661-4622-A997-94CE10F6325A}" srcOrd="0" destOrd="0" presId="urn:microsoft.com/office/officeart/2008/layout/VerticalCurvedList"/>
    <dgm:cxn modelId="{99D7080D-2B73-4AC9-9FAF-7A4A4029481E}" srcId="{DE0DB44A-9D14-449C-8969-A2617177B769}" destId="{C63AF351-5E0E-42BD-8048-0D20986AED12}" srcOrd="4" destOrd="0" parTransId="{7949FE80-532B-403F-9091-F2B73F1F0BAF}" sibTransId="{91301619-BCFA-4DDA-8DA0-50434297F723}"/>
    <dgm:cxn modelId="{1EB4235B-5642-4CBD-8957-CB95D237E8DD}" srcId="{DE0DB44A-9D14-449C-8969-A2617177B769}" destId="{AAD120F8-8F82-4B76-9A43-3280D662A86C}" srcOrd="1" destOrd="0" parTransId="{5A7F30E1-87E5-4C38-A1F9-0436CB062E0B}" sibTransId="{17432607-8079-4816-8069-D6D87E535A47}"/>
    <dgm:cxn modelId="{60870374-B149-4003-B012-029925E7D4F3}" srcId="{DE0DB44A-9D14-449C-8969-A2617177B769}" destId="{C2FDD703-0912-4A32-B2CB-C1866ACC6E8F}" srcOrd="2" destOrd="0" parTransId="{089B4763-0273-4D39-803D-127B7BECEA25}" sibTransId="{B8555714-144E-4B1C-A224-2A88F224B804}"/>
    <dgm:cxn modelId="{18D9B188-052E-48F5-8DAD-952ED5C932EB}" type="presOf" srcId="{B67FA9B5-38D0-49D7-9ECC-862F1F91C9C5}" destId="{FB79268C-506D-4BAC-8982-CF1680F6F5A2}" srcOrd="0" destOrd="0" presId="urn:microsoft.com/office/officeart/2008/layout/VerticalCurvedList"/>
    <dgm:cxn modelId="{2DA77D98-142E-4DA9-8D52-04CA7C680595}" srcId="{DE0DB44A-9D14-449C-8969-A2617177B769}" destId="{B67FA9B5-38D0-49D7-9ECC-862F1F91C9C5}" srcOrd="3" destOrd="0" parTransId="{11343BC6-C2B9-4154-B92E-2DD3C49D6848}" sibTransId="{5F8AFC2C-C75A-4F9C-AE14-5589EB3A9C4C}"/>
    <dgm:cxn modelId="{5951CC9A-C57B-4592-A719-A42AC0E3A22A}" type="presOf" srcId="{8D590B86-E9AC-4586-9F13-3E80418CA320}" destId="{04D5FB10-B96F-49E9-9E57-283258070FB5}" srcOrd="0" destOrd="0" presId="urn:microsoft.com/office/officeart/2008/layout/VerticalCurvedList"/>
    <dgm:cxn modelId="{FD9271A2-3F4C-4B43-9D1E-DAF04A925EC1}" type="presOf" srcId="{C63AF351-5E0E-42BD-8048-0D20986AED12}" destId="{085F410B-7F9D-4F7D-B84E-EABCD98E2CB5}" srcOrd="0" destOrd="0" presId="urn:microsoft.com/office/officeart/2008/layout/VerticalCurvedList"/>
    <dgm:cxn modelId="{6A127CAE-6F3F-4D21-B894-455B6D51197A}" srcId="{DE0DB44A-9D14-449C-8969-A2617177B769}" destId="{8D590B86-E9AC-4586-9F13-3E80418CA320}" srcOrd="0" destOrd="0" parTransId="{318F8D0E-F52B-40DF-867B-53C7027777C7}" sibTransId="{F42B12AD-6F60-4FEF-8554-8BF0C8C98C89}"/>
    <dgm:cxn modelId="{C0184ED1-643D-476F-A02D-0916A9FBD107}" type="presOf" srcId="{C2FDD703-0912-4A32-B2CB-C1866ACC6E8F}" destId="{23935628-EA57-4777-A9A8-0EE9544C5833}" srcOrd="0" destOrd="0" presId="urn:microsoft.com/office/officeart/2008/layout/VerticalCurvedList"/>
    <dgm:cxn modelId="{A82269D9-A58C-4235-AAD5-039E4B72887E}" type="presOf" srcId="{F42B12AD-6F60-4FEF-8554-8BF0C8C98C89}" destId="{77F027BA-622C-442B-8D64-FB7F267098DD}" srcOrd="0" destOrd="0" presId="urn:microsoft.com/office/officeart/2008/layout/VerticalCurvedList"/>
    <dgm:cxn modelId="{C9D3BC59-B363-4C3A-B5E3-D36EEF97D92D}" type="presParOf" srcId="{3333857C-2661-4622-A997-94CE10F6325A}" destId="{B1496296-9AB2-45F8-B966-99E73835CDE9}" srcOrd="0" destOrd="0" presId="urn:microsoft.com/office/officeart/2008/layout/VerticalCurvedList"/>
    <dgm:cxn modelId="{4D64A2BC-E265-4964-B6FD-3F5F16B76D9D}" type="presParOf" srcId="{B1496296-9AB2-45F8-B966-99E73835CDE9}" destId="{ADFCE7FA-3377-473A-910C-2DC226212EE3}" srcOrd="0" destOrd="0" presId="urn:microsoft.com/office/officeart/2008/layout/VerticalCurvedList"/>
    <dgm:cxn modelId="{1570FA27-3BAB-4C4A-8A98-606CCE60D4A1}" type="presParOf" srcId="{ADFCE7FA-3377-473A-910C-2DC226212EE3}" destId="{D9414FFD-D1F8-4DEB-B32A-5CCFFE08C643}" srcOrd="0" destOrd="0" presId="urn:microsoft.com/office/officeart/2008/layout/VerticalCurvedList"/>
    <dgm:cxn modelId="{0D4C585B-9DA4-406E-A4AF-A21A62F9652B}" type="presParOf" srcId="{ADFCE7FA-3377-473A-910C-2DC226212EE3}" destId="{77F027BA-622C-442B-8D64-FB7F267098DD}" srcOrd="1" destOrd="0" presId="urn:microsoft.com/office/officeart/2008/layout/VerticalCurvedList"/>
    <dgm:cxn modelId="{9BC36E81-5FAA-48F2-931C-2B1C94D9CDE3}" type="presParOf" srcId="{ADFCE7FA-3377-473A-910C-2DC226212EE3}" destId="{E8C536E0-E488-4A98-9939-D8FA9D0ED895}" srcOrd="2" destOrd="0" presId="urn:microsoft.com/office/officeart/2008/layout/VerticalCurvedList"/>
    <dgm:cxn modelId="{AB8EF3A1-F11E-4238-8E06-075D72CF9AF7}" type="presParOf" srcId="{ADFCE7FA-3377-473A-910C-2DC226212EE3}" destId="{DCCB60C2-57C5-4204-8AB5-62ED528EAACF}" srcOrd="3" destOrd="0" presId="urn:microsoft.com/office/officeart/2008/layout/VerticalCurvedList"/>
    <dgm:cxn modelId="{364D15D9-FBA3-4C9E-8459-5FF2E0DB6975}" type="presParOf" srcId="{B1496296-9AB2-45F8-B966-99E73835CDE9}" destId="{04D5FB10-B96F-49E9-9E57-283258070FB5}" srcOrd="1" destOrd="0" presId="urn:microsoft.com/office/officeart/2008/layout/VerticalCurvedList"/>
    <dgm:cxn modelId="{1056E55B-0C8E-424E-B668-34B72B9B2B68}" type="presParOf" srcId="{B1496296-9AB2-45F8-B966-99E73835CDE9}" destId="{8305D3D3-C931-4ACA-8DEF-16501D5E1AD1}" srcOrd="2" destOrd="0" presId="urn:microsoft.com/office/officeart/2008/layout/VerticalCurvedList"/>
    <dgm:cxn modelId="{4170F313-C3D5-40B2-9695-297480F3805A}" type="presParOf" srcId="{8305D3D3-C931-4ACA-8DEF-16501D5E1AD1}" destId="{A8E6E150-6AA7-4157-9FE0-CEA5EAA07C36}" srcOrd="0" destOrd="0" presId="urn:microsoft.com/office/officeart/2008/layout/VerticalCurvedList"/>
    <dgm:cxn modelId="{C4038693-2EFA-45B2-8014-B0484955420A}" type="presParOf" srcId="{B1496296-9AB2-45F8-B966-99E73835CDE9}" destId="{11662E00-48E1-4224-BBE4-F955E1942D72}" srcOrd="3" destOrd="0" presId="urn:microsoft.com/office/officeart/2008/layout/VerticalCurvedList"/>
    <dgm:cxn modelId="{126A9366-2B40-43A8-81FA-ED753030F7BB}" type="presParOf" srcId="{B1496296-9AB2-45F8-B966-99E73835CDE9}" destId="{20295783-F00B-43C5-B339-A959A3807487}" srcOrd="4" destOrd="0" presId="urn:microsoft.com/office/officeart/2008/layout/VerticalCurvedList"/>
    <dgm:cxn modelId="{43F463AF-E675-4DC5-9CFA-E5A453D3449B}" type="presParOf" srcId="{20295783-F00B-43C5-B339-A959A3807487}" destId="{16D93325-D056-4C6D-9CCF-7229B6585AB0}" srcOrd="0" destOrd="0" presId="urn:microsoft.com/office/officeart/2008/layout/VerticalCurvedList"/>
    <dgm:cxn modelId="{44F2A9D0-7787-4628-915F-76A74E5305E0}" type="presParOf" srcId="{B1496296-9AB2-45F8-B966-99E73835CDE9}" destId="{23935628-EA57-4777-A9A8-0EE9544C5833}" srcOrd="5" destOrd="0" presId="urn:microsoft.com/office/officeart/2008/layout/VerticalCurvedList"/>
    <dgm:cxn modelId="{3FC74FD3-BEF5-4F7F-90AE-7BEE9CD85404}" type="presParOf" srcId="{B1496296-9AB2-45F8-B966-99E73835CDE9}" destId="{CC87FE4F-8026-466C-B749-8BA56FFE6FB8}" srcOrd="6" destOrd="0" presId="urn:microsoft.com/office/officeart/2008/layout/VerticalCurvedList"/>
    <dgm:cxn modelId="{ED82D152-6DD7-4AFF-B7AD-5A0FE26EB3DD}" type="presParOf" srcId="{CC87FE4F-8026-466C-B749-8BA56FFE6FB8}" destId="{85528E57-5C3F-42B1-8236-232BC23B841D}" srcOrd="0" destOrd="0" presId="urn:microsoft.com/office/officeart/2008/layout/VerticalCurvedList"/>
    <dgm:cxn modelId="{904B9547-1E68-4557-BFA3-E03DB9225492}" type="presParOf" srcId="{B1496296-9AB2-45F8-B966-99E73835CDE9}" destId="{FB79268C-506D-4BAC-8982-CF1680F6F5A2}" srcOrd="7" destOrd="0" presId="urn:microsoft.com/office/officeart/2008/layout/VerticalCurvedList"/>
    <dgm:cxn modelId="{3C30D464-1686-416B-B355-1B4ECBB02F0D}" type="presParOf" srcId="{B1496296-9AB2-45F8-B966-99E73835CDE9}" destId="{B9EF4347-7179-4571-8141-7925B123022E}" srcOrd="8" destOrd="0" presId="urn:microsoft.com/office/officeart/2008/layout/VerticalCurvedList"/>
    <dgm:cxn modelId="{9C918DD7-5E56-468D-BC90-5B12B8E24AF8}" type="presParOf" srcId="{B9EF4347-7179-4571-8141-7925B123022E}" destId="{BBE13595-B12F-48F8-BB82-A6AF488088AA}" srcOrd="0" destOrd="0" presId="urn:microsoft.com/office/officeart/2008/layout/VerticalCurvedList"/>
    <dgm:cxn modelId="{54460B26-3AB5-481D-A951-55776B66F5E1}" type="presParOf" srcId="{B1496296-9AB2-45F8-B966-99E73835CDE9}" destId="{085F410B-7F9D-4F7D-B84E-EABCD98E2CB5}" srcOrd="9" destOrd="0" presId="urn:microsoft.com/office/officeart/2008/layout/VerticalCurvedList"/>
    <dgm:cxn modelId="{4AB16096-7A2A-4B72-AD88-7100BB8EB4E9}" type="presParOf" srcId="{B1496296-9AB2-45F8-B966-99E73835CDE9}" destId="{99BB98BA-14B1-4FD4-89E0-B34D0620F3C5}" srcOrd="10" destOrd="0" presId="urn:microsoft.com/office/officeart/2008/layout/VerticalCurvedList"/>
    <dgm:cxn modelId="{D4697A9A-7558-4F7A-85BD-D00ADB402413}" type="presParOf" srcId="{99BB98BA-14B1-4FD4-89E0-B34D0620F3C5}" destId="{54558F04-FCF2-4F3B-8ECD-A83D920FFEE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A0D90F-6EC6-4AFF-AB0D-017047BE09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BCA2461-641A-452D-88F4-5864BDAAAEDD}">
      <dgm:prSet/>
      <dgm:spPr/>
      <dgm:t>
        <a:bodyPr/>
        <a:lstStyle/>
        <a:p>
          <a:r>
            <a:rPr lang="it-IT"/>
            <a:t>Essa sta ad indicare la capacità del dispositivo di memorizzare dati, file, software, eccetera</a:t>
          </a:r>
        </a:p>
      </dgm:t>
    </dgm:pt>
    <dgm:pt modelId="{EAA4EE49-770C-4BE3-A400-D9B3F844A9DE}" type="parTrans" cxnId="{133C8983-C3CC-4FB3-BD07-8DA9201F97A0}">
      <dgm:prSet/>
      <dgm:spPr/>
      <dgm:t>
        <a:bodyPr/>
        <a:lstStyle/>
        <a:p>
          <a:endParaRPr lang="it-IT"/>
        </a:p>
      </dgm:t>
    </dgm:pt>
    <dgm:pt modelId="{E1622457-CF2E-4156-B95D-168818D1B9CA}" type="sibTrans" cxnId="{133C8983-C3CC-4FB3-BD07-8DA9201F97A0}">
      <dgm:prSet/>
      <dgm:spPr/>
      <dgm:t>
        <a:bodyPr/>
        <a:lstStyle/>
        <a:p>
          <a:endParaRPr lang="it-IT"/>
        </a:p>
      </dgm:t>
    </dgm:pt>
    <dgm:pt modelId="{93443DF4-30ED-434E-BD72-643D06FEC90D}">
      <dgm:prSet/>
      <dgm:spPr/>
      <dgm:t>
        <a:bodyPr/>
        <a:lstStyle/>
        <a:p>
          <a:r>
            <a:rPr lang="it-IT" dirty="0"/>
            <a:t>L’unità di misura è il Gigabyte (tieni conto che ormai un gioco occupa almeno 60GB)</a:t>
          </a:r>
        </a:p>
      </dgm:t>
    </dgm:pt>
    <dgm:pt modelId="{22CA5BFC-21A5-4937-80B3-D72E52B419F2}" type="parTrans" cxnId="{4DC5EF6F-8EE8-439A-AAB4-9364C241ECE9}">
      <dgm:prSet/>
      <dgm:spPr/>
      <dgm:t>
        <a:bodyPr/>
        <a:lstStyle/>
        <a:p>
          <a:endParaRPr lang="it-IT"/>
        </a:p>
      </dgm:t>
    </dgm:pt>
    <dgm:pt modelId="{A4F093A1-F0CF-46D8-8245-8C58005E5273}" type="sibTrans" cxnId="{4DC5EF6F-8EE8-439A-AAB4-9364C241ECE9}">
      <dgm:prSet/>
      <dgm:spPr/>
      <dgm:t>
        <a:bodyPr/>
        <a:lstStyle/>
        <a:p>
          <a:endParaRPr lang="it-IT"/>
        </a:p>
      </dgm:t>
    </dgm:pt>
    <dgm:pt modelId="{7EEEF6D3-7C10-4720-B882-ED4D9313D7F6}" type="pres">
      <dgm:prSet presAssocID="{C8A0D90F-6EC6-4AFF-AB0D-017047BE0929}" presName="vert0" presStyleCnt="0">
        <dgm:presLayoutVars>
          <dgm:dir/>
          <dgm:animOne val="branch"/>
          <dgm:animLvl val="lvl"/>
        </dgm:presLayoutVars>
      </dgm:prSet>
      <dgm:spPr/>
    </dgm:pt>
    <dgm:pt modelId="{F732F795-F03C-4B88-A457-3843376262EF}" type="pres">
      <dgm:prSet presAssocID="{BBCA2461-641A-452D-88F4-5864BDAAAEDD}" presName="thickLine" presStyleLbl="alignNode1" presStyleIdx="0" presStyleCnt="2"/>
      <dgm:spPr/>
    </dgm:pt>
    <dgm:pt modelId="{778E2862-6D67-4151-B1AD-83ED6344F9E2}" type="pres">
      <dgm:prSet presAssocID="{BBCA2461-641A-452D-88F4-5864BDAAAEDD}" presName="horz1" presStyleCnt="0"/>
      <dgm:spPr/>
    </dgm:pt>
    <dgm:pt modelId="{143556F9-DAA2-4A2E-89E3-5F1B1D70E8D5}" type="pres">
      <dgm:prSet presAssocID="{BBCA2461-641A-452D-88F4-5864BDAAAEDD}" presName="tx1" presStyleLbl="revTx" presStyleIdx="0" presStyleCnt="2"/>
      <dgm:spPr/>
    </dgm:pt>
    <dgm:pt modelId="{5B6CE9FE-9B75-4585-8BA4-9185F2B46CDD}" type="pres">
      <dgm:prSet presAssocID="{BBCA2461-641A-452D-88F4-5864BDAAAEDD}" presName="vert1" presStyleCnt="0"/>
      <dgm:spPr/>
    </dgm:pt>
    <dgm:pt modelId="{C5859354-A15F-4160-B730-5841E7B0A0AF}" type="pres">
      <dgm:prSet presAssocID="{93443DF4-30ED-434E-BD72-643D06FEC90D}" presName="thickLine" presStyleLbl="alignNode1" presStyleIdx="1" presStyleCnt="2"/>
      <dgm:spPr/>
    </dgm:pt>
    <dgm:pt modelId="{2206999F-76B9-42DF-9230-2BE990C126A2}" type="pres">
      <dgm:prSet presAssocID="{93443DF4-30ED-434E-BD72-643D06FEC90D}" presName="horz1" presStyleCnt="0"/>
      <dgm:spPr/>
    </dgm:pt>
    <dgm:pt modelId="{A26E997F-94B4-4245-8F93-7B54C371DFAD}" type="pres">
      <dgm:prSet presAssocID="{93443DF4-30ED-434E-BD72-643D06FEC90D}" presName="tx1" presStyleLbl="revTx" presStyleIdx="1" presStyleCnt="2"/>
      <dgm:spPr/>
    </dgm:pt>
    <dgm:pt modelId="{704992DD-E7C7-4E79-A100-895636DCE613}" type="pres">
      <dgm:prSet presAssocID="{93443DF4-30ED-434E-BD72-643D06FEC90D}" presName="vert1" presStyleCnt="0"/>
      <dgm:spPr/>
    </dgm:pt>
  </dgm:ptLst>
  <dgm:cxnLst>
    <dgm:cxn modelId="{FE8B753D-BA59-46C7-8613-0634098225CB}" type="presOf" srcId="{BBCA2461-641A-452D-88F4-5864BDAAAEDD}" destId="{143556F9-DAA2-4A2E-89E3-5F1B1D70E8D5}" srcOrd="0" destOrd="0" presId="urn:microsoft.com/office/officeart/2008/layout/LinedList"/>
    <dgm:cxn modelId="{704D2763-FBC4-41FB-AA4E-BD464C1DEBD8}" type="presOf" srcId="{93443DF4-30ED-434E-BD72-643D06FEC90D}" destId="{A26E997F-94B4-4245-8F93-7B54C371DFAD}" srcOrd="0" destOrd="0" presId="urn:microsoft.com/office/officeart/2008/layout/LinedList"/>
    <dgm:cxn modelId="{4DC5EF6F-8EE8-439A-AAB4-9364C241ECE9}" srcId="{C8A0D90F-6EC6-4AFF-AB0D-017047BE0929}" destId="{93443DF4-30ED-434E-BD72-643D06FEC90D}" srcOrd="1" destOrd="0" parTransId="{22CA5BFC-21A5-4937-80B3-D72E52B419F2}" sibTransId="{A4F093A1-F0CF-46D8-8245-8C58005E5273}"/>
    <dgm:cxn modelId="{133C8983-C3CC-4FB3-BD07-8DA9201F97A0}" srcId="{C8A0D90F-6EC6-4AFF-AB0D-017047BE0929}" destId="{BBCA2461-641A-452D-88F4-5864BDAAAEDD}" srcOrd="0" destOrd="0" parTransId="{EAA4EE49-770C-4BE3-A400-D9B3F844A9DE}" sibTransId="{E1622457-CF2E-4156-B95D-168818D1B9CA}"/>
    <dgm:cxn modelId="{B42226A7-BA5E-49FD-B4F1-B72529F76ACB}" type="presOf" srcId="{C8A0D90F-6EC6-4AFF-AB0D-017047BE0929}" destId="{7EEEF6D3-7C10-4720-B882-ED4D9313D7F6}" srcOrd="0" destOrd="0" presId="urn:microsoft.com/office/officeart/2008/layout/LinedList"/>
    <dgm:cxn modelId="{32D740F1-CF4F-470A-8586-156A101D6D43}" type="presParOf" srcId="{7EEEF6D3-7C10-4720-B882-ED4D9313D7F6}" destId="{F732F795-F03C-4B88-A457-3843376262EF}" srcOrd="0" destOrd="0" presId="urn:microsoft.com/office/officeart/2008/layout/LinedList"/>
    <dgm:cxn modelId="{D5EC0EDF-6992-48CA-A81E-66C78AFB76BE}" type="presParOf" srcId="{7EEEF6D3-7C10-4720-B882-ED4D9313D7F6}" destId="{778E2862-6D67-4151-B1AD-83ED6344F9E2}" srcOrd="1" destOrd="0" presId="urn:microsoft.com/office/officeart/2008/layout/LinedList"/>
    <dgm:cxn modelId="{ED32C5FA-8723-458F-BFE2-CA6E83D3B0E9}" type="presParOf" srcId="{778E2862-6D67-4151-B1AD-83ED6344F9E2}" destId="{143556F9-DAA2-4A2E-89E3-5F1B1D70E8D5}" srcOrd="0" destOrd="0" presId="urn:microsoft.com/office/officeart/2008/layout/LinedList"/>
    <dgm:cxn modelId="{5FD0D0C8-8DAA-470D-8987-8B6E0DA24DAB}" type="presParOf" srcId="{778E2862-6D67-4151-B1AD-83ED6344F9E2}" destId="{5B6CE9FE-9B75-4585-8BA4-9185F2B46CDD}" srcOrd="1" destOrd="0" presId="urn:microsoft.com/office/officeart/2008/layout/LinedList"/>
    <dgm:cxn modelId="{C295A2BD-DF47-41CE-BB79-35E25476EEE5}" type="presParOf" srcId="{7EEEF6D3-7C10-4720-B882-ED4D9313D7F6}" destId="{C5859354-A15F-4160-B730-5841E7B0A0AF}" srcOrd="2" destOrd="0" presId="urn:microsoft.com/office/officeart/2008/layout/LinedList"/>
    <dgm:cxn modelId="{4E6FFF8E-C4B6-49DA-93F1-9818B8708AFC}" type="presParOf" srcId="{7EEEF6D3-7C10-4720-B882-ED4D9313D7F6}" destId="{2206999F-76B9-42DF-9230-2BE990C126A2}" srcOrd="3" destOrd="0" presId="urn:microsoft.com/office/officeart/2008/layout/LinedList"/>
    <dgm:cxn modelId="{4AC6E06E-449D-4F75-B963-1B82F094BE6F}" type="presParOf" srcId="{2206999F-76B9-42DF-9230-2BE990C126A2}" destId="{A26E997F-94B4-4245-8F93-7B54C371DFAD}" srcOrd="0" destOrd="0" presId="urn:microsoft.com/office/officeart/2008/layout/LinedList"/>
    <dgm:cxn modelId="{99E3F08B-EBA0-4E71-87D1-960CD0217743}" type="presParOf" srcId="{2206999F-76B9-42DF-9230-2BE990C126A2}" destId="{704992DD-E7C7-4E79-A100-895636DCE6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7F53DA3-AD9A-4086-941C-D3C1037BFD6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3E0240C-2F00-464D-9394-F1863A02239B}">
      <dgm:prSet/>
      <dgm:spPr/>
      <dgm:t>
        <a:bodyPr/>
        <a:lstStyle/>
        <a:p>
          <a:r>
            <a:rPr lang="it-IT"/>
            <a:t>La velocità dell’ hard disk (memoria) dipende dalla velocità con cui si accede ai dati memorizzati</a:t>
          </a:r>
        </a:p>
      </dgm:t>
    </dgm:pt>
    <dgm:pt modelId="{78C47AA3-5850-4F1A-BF07-CF52CBEADE59}" type="parTrans" cxnId="{46B1503C-4481-4B4A-8FB4-7DE3A7B357E2}">
      <dgm:prSet/>
      <dgm:spPr/>
      <dgm:t>
        <a:bodyPr/>
        <a:lstStyle/>
        <a:p>
          <a:endParaRPr lang="it-IT"/>
        </a:p>
      </dgm:t>
    </dgm:pt>
    <dgm:pt modelId="{92C0A59D-A4E3-497F-B052-B1C6C15C3205}" type="sibTrans" cxnId="{46B1503C-4481-4B4A-8FB4-7DE3A7B357E2}">
      <dgm:prSet/>
      <dgm:spPr/>
      <dgm:t>
        <a:bodyPr/>
        <a:lstStyle/>
        <a:p>
          <a:endParaRPr lang="it-IT"/>
        </a:p>
      </dgm:t>
    </dgm:pt>
    <dgm:pt modelId="{F5CFB5AB-03A2-45A8-B09B-CA018D304F97}">
      <dgm:prSet/>
      <dgm:spPr/>
      <dgm:t>
        <a:bodyPr/>
        <a:lstStyle/>
        <a:p>
          <a:r>
            <a:rPr lang="it-IT"/>
            <a:t>La velocità del disco fisso è misurata in giri al minuto (rpm)</a:t>
          </a:r>
        </a:p>
      </dgm:t>
    </dgm:pt>
    <dgm:pt modelId="{B6FB7CD8-5AB9-49BC-B958-F06F706DA009}" type="parTrans" cxnId="{5085C97B-03E4-4AE7-8372-D1653D653107}">
      <dgm:prSet/>
      <dgm:spPr/>
      <dgm:t>
        <a:bodyPr/>
        <a:lstStyle/>
        <a:p>
          <a:endParaRPr lang="it-IT"/>
        </a:p>
      </dgm:t>
    </dgm:pt>
    <dgm:pt modelId="{BFADA70A-A447-4C19-BF1A-715A7F8BC3F6}" type="sibTrans" cxnId="{5085C97B-03E4-4AE7-8372-D1653D653107}">
      <dgm:prSet/>
      <dgm:spPr/>
      <dgm:t>
        <a:bodyPr/>
        <a:lstStyle/>
        <a:p>
          <a:endParaRPr lang="it-IT"/>
        </a:p>
      </dgm:t>
    </dgm:pt>
    <dgm:pt modelId="{5D27A3FB-A922-4EB2-A0F6-336BA62DDC1D}">
      <dgm:prSet/>
      <dgm:spPr/>
      <dgm:t>
        <a:bodyPr/>
        <a:lstStyle/>
        <a:p>
          <a:r>
            <a:rPr lang="it-IT"/>
            <a:t>La velocità del disco rigido influenza la velocità di trasferimento dati, vale a dire del volume di dati che si può trasferire dal disco fisso</a:t>
          </a:r>
        </a:p>
      </dgm:t>
    </dgm:pt>
    <dgm:pt modelId="{327FAA5B-03E0-429A-BA03-D2400809AE82}" type="parTrans" cxnId="{55D27D27-8182-4F13-8F0B-59E99C122F88}">
      <dgm:prSet/>
      <dgm:spPr/>
      <dgm:t>
        <a:bodyPr/>
        <a:lstStyle/>
        <a:p>
          <a:endParaRPr lang="it-IT"/>
        </a:p>
      </dgm:t>
    </dgm:pt>
    <dgm:pt modelId="{43F63B6B-E570-4179-A522-2D02BD7C9145}" type="sibTrans" cxnId="{55D27D27-8182-4F13-8F0B-59E99C122F88}">
      <dgm:prSet/>
      <dgm:spPr/>
      <dgm:t>
        <a:bodyPr/>
        <a:lstStyle/>
        <a:p>
          <a:endParaRPr lang="it-IT"/>
        </a:p>
      </dgm:t>
    </dgm:pt>
    <dgm:pt modelId="{D811C2CC-603F-4E53-9432-3ACA53FBBE79}">
      <dgm:prSet/>
      <dgm:spPr/>
      <dgm:t>
        <a:bodyPr/>
        <a:lstStyle/>
        <a:p>
          <a:r>
            <a:rPr lang="it-IT"/>
            <a:t>Questa velocità viene misurata in Gbit/s ( Giga bits al secondo )</a:t>
          </a:r>
        </a:p>
      </dgm:t>
    </dgm:pt>
    <dgm:pt modelId="{AAD5548D-A9D5-4A77-B0CD-ED2BF4AE79EE}" type="parTrans" cxnId="{A6B1849E-61AD-496A-AD25-BB864D0BBCAD}">
      <dgm:prSet/>
      <dgm:spPr/>
      <dgm:t>
        <a:bodyPr/>
        <a:lstStyle/>
        <a:p>
          <a:endParaRPr lang="it-IT"/>
        </a:p>
      </dgm:t>
    </dgm:pt>
    <dgm:pt modelId="{87F13287-2880-4D7C-BB9A-BFF25226803C}" type="sibTrans" cxnId="{A6B1849E-61AD-496A-AD25-BB864D0BBCAD}">
      <dgm:prSet/>
      <dgm:spPr/>
      <dgm:t>
        <a:bodyPr/>
        <a:lstStyle/>
        <a:p>
          <a:endParaRPr lang="it-IT"/>
        </a:p>
      </dgm:t>
    </dgm:pt>
    <dgm:pt modelId="{EBBD0F4E-0C57-4936-A223-692C8C6B733D}">
      <dgm:prSet/>
      <dgm:spPr/>
      <dgm:t>
        <a:bodyPr/>
        <a:lstStyle/>
        <a:p>
          <a:r>
            <a:rPr lang="it-IT"/>
            <a:t>Più alto risulta tale parametro, più elevata sarà la velocità del tuo hard disk interno. Di conseguenza i tuoi dati verranno trasferiti in minor tempo</a:t>
          </a:r>
        </a:p>
      </dgm:t>
    </dgm:pt>
    <dgm:pt modelId="{5B8A0031-8CFD-49B0-BDBF-6880EA861D33}" type="parTrans" cxnId="{F0522C75-C8BB-4D5B-807E-722003C165B9}">
      <dgm:prSet/>
      <dgm:spPr/>
      <dgm:t>
        <a:bodyPr/>
        <a:lstStyle/>
        <a:p>
          <a:endParaRPr lang="it-IT"/>
        </a:p>
      </dgm:t>
    </dgm:pt>
    <dgm:pt modelId="{4ADCCDF5-DA36-4E5E-9D97-9A7C0F923509}" type="sibTrans" cxnId="{F0522C75-C8BB-4D5B-807E-722003C165B9}">
      <dgm:prSet/>
      <dgm:spPr/>
      <dgm:t>
        <a:bodyPr/>
        <a:lstStyle/>
        <a:p>
          <a:endParaRPr lang="it-IT"/>
        </a:p>
      </dgm:t>
    </dgm:pt>
    <dgm:pt modelId="{5260C412-AF99-42D4-9DC6-0A4919E5D6ED}" type="pres">
      <dgm:prSet presAssocID="{97F53DA3-AD9A-4086-941C-D3C1037BFD64}" presName="vert0" presStyleCnt="0">
        <dgm:presLayoutVars>
          <dgm:dir/>
          <dgm:animOne val="branch"/>
          <dgm:animLvl val="lvl"/>
        </dgm:presLayoutVars>
      </dgm:prSet>
      <dgm:spPr/>
    </dgm:pt>
    <dgm:pt modelId="{275D7241-BD74-46A0-A383-B2881D2F953B}" type="pres">
      <dgm:prSet presAssocID="{53E0240C-2F00-464D-9394-F1863A02239B}" presName="thickLine" presStyleLbl="alignNode1" presStyleIdx="0" presStyleCnt="5"/>
      <dgm:spPr/>
    </dgm:pt>
    <dgm:pt modelId="{56B8E4FB-E67B-45C9-940D-75F92E9EE566}" type="pres">
      <dgm:prSet presAssocID="{53E0240C-2F00-464D-9394-F1863A02239B}" presName="horz1" presStyleCnt="0"/>
      <dgm:spPr/>
    </dgm:pt>
    <dgm:pt modelId="{8C208B9C-6049-4E39-AEE4-151AF449E14F}" type="pres">
      <dgm:prSet presAssocID="{53E0240C-2F00-464D-9394-F1863A02239B}" presName="tx1" presStyleLbl="revTx" presStyleIdx="0" presStyleCnt="5"/>
      <dgm:spPr/>
    </dgm:pt>
    <dgm:pt modelId="{9CC6245B-9847-4BB3-8EA1-E602F3D6246C}" type="pres">
      <dgm:prSet presAssocID="{53E0240C-2F00-464D-9394-F1863A02239B}" presName="vert1" presStyleCnt="0"/>
      <dgm:spPr/>
    </dgm:pt>
    <dgm:pt modelId="{C0EA39A0-D93E-4242-8E3A-5CBCF855362C}" type="pres">
      <dgm:prSet presAssocID="{F5CFB5AB-03A2-45A8-B09B-CA018D304F97}" presName="thickLine" presStyleLbl="alignNode1" presStyleIdx="1" presStyleCnt="5"/>
      <dgm:spPr/>
    </dgm:pt>
    <dgm:pt modelId="{73292E80-0044-47A5-AC9D-C851B99708F0}" type="pres">
      <dgm:prSet presAssocID="{F5CFB5AB-03A2-45A8-B09B-CA018D304F97}" presName="horz1" presStyleCnt="0"/>
      <dgm:spPr/>
    </dgm:pt>
    <dgm:pt modelId="{6905C362-78B3-493A-BA7B-F231D1D54E83}" type="pres">
      <dgm:prSet presAssocID="{F5CFB5AB-03A2-45A8-B09B-CA018D304F97}" presName="tx1" presStyleLbl="revTx" presStyleIdx="1" presStyleCnt="5"/>
      <dgm:spPr/>
    </dgm:pt>
    <dgm:pt modelId="{4D82C81D-EBEF-45E6-8082-5143EB7BF9E1}" type="pres">
      <dgm:prSet presAssocID="{F5CFB5AB-03A2-45A8-B09B-CA018D304F97}" presName="vert1" presStyleCnt="0"/>
      <dgm:spPr/>
    </dgm:pt>
    <dgm:pt modelId="{1E8F8481-D85C-4606-B798-470AE4DD22CD}" type="pres">
      <dgm:prSet presAssocID="{5D27A3FB-A922-4EB2-A0F6-336BA62DDC1D}" presName="thickLine" presStyleLbl="alignNode1" presStyleIdx="2" presStyleCnt="5"/>
      <dgm:spPr/>
    </dgm:pt>
    <dgm:pt modelId="{C71DE4F2-0B1E-4E1B-B536-899ACB50CC28}" type="pres">
      <dgm:prSet presAssocID="{5D27A3FB-A922-4EB2-A0F6-336BA62DDC1D}" presName="horz1" presStyleCnt="0"/>
      <dgm:spPr/>
    </dgm:pt>
    <dgm:pt modelId="{9EF0CD72-697F-4F77-A358-3FD93CA38411}" type="pres">
      <dgm:prSet presAssocID="{5D27A3FB-A922-4EB2-A0F6-336BA62DDC1D}" presName="tx1" presStyleLbl="revTx" presStyleIdx="2" presStyleCnt="5"/>
      <dgm:spPr/>
    </dgm:pt>
    <dgm:pt modelId="{EC241668-C992-42B8-8485-818A5B1E5174}" type="pres">
      <dgm:prSet presAssocID="{5D27A3FB-A922-4EB2-A0F6-336BA62DDC1D}" presName="vert1" presStyleCnt="0"/>
      <dgm:spPr/>
    </dgm:pt>
    <dgm:pt modelId="{6492BEA1-086C-45D1-9C40-6D6B9D25D9A0}" type="pres">
      <dgm:prSet presAssocID="{D811C2CC-603F-4E53-9432-3ACA53FBBE79}" presName="thickLine" presStyleLbl="alignNode1" presStyleIdx="3" presStyleCnt="5"/>
      <dgm:spPr/>
    </dgm:pt>
    <dgm:pt modelId="{E21AD8CD-1E2C-4CAD-9BCB-486CBF7BEC0E}" type="pres">
      <dgm:prSet presAssocID="{D811C2CC-603F-4E53-9432-3ACA53FBBE79}" presName="horz1" presStyleCnt="0"/>
      <dgm:spPr/>
    </dgm:pt>
    <dgm:pt modelId="{9CA99C41-A76F-49B6-BD53-646E879C2146}" type="pres">
      <dgm:prSet presAssocID="{D811C2CC-603F-4E53-9432-3ACA53FBBE79}" presName="tx1" presStyleLbl="revTx" presStyleIdx="3" presStyleCnt="5"/>
      <dgm:spPr/>
    </dgm:pt>
    <dgm:pt modelId="{BEA6374E-D994-41FD-9A00-A4C03D7794EC}" type="pres">
      <dgm:prSet presAssocID="{D811C2CC-603F-4E53-9432-3ACA53FBBE79}" presName="vert1" presStyleCnt="0"/>
      <dgm:spPr/>
    </dgm:pt>
    <dgm:pt modelId="{61058549-86B5-49B6-81FB-1CE6C4D44AEB}" type="pres">
      <dgm:prSet presAssocID="{EBBD0F4E-0C57-4936-A223-692C8C6B733D}" presName="thickLine" presStyleLbl="alignNode1" presStyleIdx="4" presStyleCnt="5"/>
      <dgm:spPr/>
    </dgm:pt>
    <dgm:pt modelId="{33C02F28-FD3B-4490-8046-036FA06B51B4}" type="pres">
      <dgm:prSet presAssocID="{EBBD0F4E-0C57-4936-A223-692C8C6B733D}" presName="horz1" presStyleCnt="0"/>
      <dgm:spPr/>
    </dgm:pt>
    <dgm:pt modelId="{EE17E532-05E4-4F10-AE87-96DF145B7E8E}" type="pres">
      <dgm:prSet presAssocID="{EBBD0F4E-0C57-4936-A223-692C8C6B733D}" presName="tx1" presStyleLbl="revTx" presStyleIdx="4" presStyleCnt="5"/>
      <dgm:spPr/>
    </dgm:pt>
    <dgm:pt modelId="{0D655688-EA76-4C7F-841A-4DE2CDBBE4A0}" type="pres">
      <dgm:prSet presAssocID="{EBBD0F4E-0C57-4936-A223-692C8C6B733D}" presName="vert1" presStyleCnt="0"/>
      <dgm:spPr/>
    </dgm:pt>
  </dgm:ptLst>
  <dgm:cxnLst>
    <dgm:cxn modelId="{55D27D27-8182-4F13-8F0B-59E99C122F88}" srcId="{97F53DA3-AD9A-4086-941C-D3C1037BFD64}" destId="{5D27A3FB-A922-4EB2-A0F6-336BA62DDC1D}" srcOrd="2" destOrd="0" parTransId="{327FAA5B-03E0-429A-BA03-D2400809AE82}" sibTransId="{43F63B6B-E570-4179-A522-2D02BD7C9145}"/>
    <dgm:cxn modelId="{46B1503C-4481-4B4A-8FB4-7DE3A7B357E2}" srcId="{97F53DA3-AD9A-4086-941C-D3C1037BFD64}" destId="{53E0240C-2F00-464D-9394-F1863A02239B}" srcOrd="0" destOrd="0" parTransId="{78C47AA3-5850-4F1A-BF07-CF52CBEADE59}" sibTransId="{92C0A59D-A4E3-497F-B052-B1C6C15C3205}"/>
    <dgm:cxn modelId="{F21F3966-E898-4D64-8585-64B7FA89BDAF}" type="presOf" srcId="{EBBD0F4E-0C57-4936-A223-692C8C6B733D}" destId="{EE17E532-05E4-4F10-AE87-96DF145B7E8E}" srcOrd="0" destOrd="0" presId="urn:microsoft.com/office/officeart/2008/layout/LinedList"/>
    <dgm:cxn modelId="{51D1804F-4D82-44E6-ABA0-7E08CBB110D7}" type="presOf" srcId="{F5CFB5AB-03A2-45A8-B09B-CA018D304F97}" destId="{6905C362-78B3-493A-BA7B-F231D1D54E83}" srcOrd="0" destOrd="0" presId="urn:microsoft.com/office/officeart/2008/layout/LinedList"/>
    <dgm:cxn modelId="{F0522C75-C8BB-4D5B-807E-722003C165B9}" srcId="{97F53DA3-AD9A-4086-941C-D3C1037BFD64}" destId="{EBBD0F4E-0C57-4936-A223-692C8C6B733D}" srcOrd="4" destOrd="0" parTransId="{5B8A0031-8CFD-49B0-BDBF-6880EA861D33}" sibTransId="{4ADCCDF5-DA36-4E5E-9D97-9A7C0F923509}"/>
    <dgm:cxn modelId="{95F31876-2004-452A-89E7-872E6706D7F5}" type="presOf" srcId="{97F53DA3-AD9A-4086-941C-D3C1037BFD64}" destId="{5260C412-AF99-42D4-9DC6-0A4919E5D6ED}" srcOrd="0" destOrd="0" presId="urn:microsoft.com/office/officeart/2008/layout/LinedList"/>
    <dgm:cxn modelId="{5085C97B-03E4-4AE7-8372-D1653D653107}" srcId="{97F53DA3-AD9A-4086-941C-D3C1037BFD64}" destId="{F5CFB5AB-03A2-45A8-B09B-CA018D304F97}" srcOrd="1" destOrd="0" parTransId="{B6FB7CD8-5AB9-49BC-B958-F06F706DA009}" sibTransId="{BFADA70A-A447-4C19-BF1A-715A7F8BC3F6}"/>
    <dgm:cxn modelId="{A6B1849E-61AD-496A-AD25-BB864D0BBCAD}" srcId="{97F53DA3-AD9A-4086-941C-D3C1037BFD64}" destId="{D811C2CC-603F-4E53-9432-3ACA53FBBE79}" srcOrd="3" destOrd="0" parTransId="{AAD5548D-A9D5-4A77-B0CD-ED2BF4AE79EE}" sibTransId="{87F13287-2880-4D7C-BB9A-BFF25226803C}"/>
    <dgm:cxn modelId="{C9D7A8A6-38B2-4B30-8FE6-84DED4347914}" type="presOf" srcId="{D811C2CC-603F-4E53-9432-3ACA53FBBE79}" destId="{9CA99C41-A76F-49B6-BD53-646E879C2146}" srcOrd="0" destOrd="0" presId="urn:microsoft.com/office/officeart/2008/layout/LinedList"/>
    <dgm:cxn modelId="{B4A4DFD4-F4D3-48F1-BE4D-17BF9F8FA982}" type="presOf" srcId="{53E0240C-2F00-464D-9394-F1863A02239B}" destId="{8C208B9C-6049-4E39-AEE4-151AF449E14F}" srcOrd="0" destOrd="0" presId="urn:microsoft.com/office/officeart/2008/layout/LinedList"/>
    <dgm:cxn modelId="{D25AC6F1-C07A-460A-9195-5E91E395EF83}" type="presOf" srcId="{5D27A3FB-A922-4EB2-A0F6-336BA62DDC1D}" destId="{9EF0CD72-697F-4F77-A358-3FD93CA38411}" srcOrd="0" destOrd="0" presId="urn:microsoft.com/office/officeart/2008/layout/LinedList"/>
    <dgm:cxn modelId="{2146EA31-0A33-457B-9A78-6B14BFA44FCF}" type="presParOf" srcId="{5260C412-AF99-42D4-9DC6-0A4919E5D6ED}" destId="{275D7241-BD74-46A0-A383-B2881D2F953B}" srcOrd="0" destOrd="0" presId="urn:microsoft.com/office/officeart/2008/layout/LinedList"/>
    <dgm:cxn modelId="{97B71CBC-F52A-4B98-92A9-B9CEEADC8269}" type="presParOf" srcId="{5260C412-AF99-42D4-9DC6-0A4919E5D6ED}" destId="{56B8E4FB-E67B-45C9-940D-75F92E9EE566}" srcOrd="1" destOrd="0" presId="urn:microsoft.com/office/officeart/2008/layout/LinedList"/>
    <dgm:cxn modelId="{0A952092-582C-4101-AFCE-4C20879DC2FB}" type="presParOf" srcId="{56B8E4FB-E67B-45C9-940D-75F92E9EE566}" destId="{8C208B9C-6049-4E39-AEE4-151AF449E14F}" srcOrd="0" destOrd="0" presId="urn:microsoft.com/office/officeart/2008/layout/LinedList"/>
    <dgm:cxn modelId="{A3F891C1-99B3-4258-936A-0656031F819F}" type="presParOf" srcId="{56B8E4FB-E67B-45C9-940D-75F92E9EE566}" destId="{9CC6245B-9847-4BB3-8EA1-E602F3D6246C}" srcOrd="1" destOrd="0" presId="urn:microsoft.com/office/officeart/2008/layout/LinedList"/>
    <dgm:cxn modelId="{4EDDCD26-0029-41AE-B9E6-2647BD440B50}" type="presParOf" srcId="{5260C412-AF99-42D4-9DC6-0A4919E5D6ED}" destId="{C0EA39A0-D93E-4242-8E3A-5CBCF855362C}" srcOrd="2" destOrd="0" presId="urn:microsoft.com/office/officeart/2008/layout/LinedList"/>
    <dgm:cxn modelId="{A813F707-E04C-4236-B00E-A60FA46F1BA8}" type="presParOf" srcId="{5260C412-AF99-42D4-9DC6-0A4919E5D6ED}" destId="{73292E80-0044-47A5-AC9D-C851B99708F0}" srcOrd="3" destOrd="0" presId="urn:microsoft.com/office/officeart/2008/layout/LinedList"/>
    <dgm:cxn modelId="{F714C945-F188-4770-A476-20EEF52376A2}" type="presParOf" srcId="{73292E80-0044-47A5-AC9D-C851B99708F0}" destId="{6905C362-78B3-493A-BA7B-F231D1D54E83}" srcOrd="0" destOrd="0" presId="urn:microsoft.com/office/officeart/2008/layout/LinedList"/>
    <dgm:cxn modelId="{0A61F38A-4A00-42A5-9623-023B613D0942}" type="presParOf" srcId="{73292E80-0044-47A5-AC9D-C851B99708F0}" destId="{4D82C81D-EBEF-45E6-8082-5143EB7BF9E1}" srcOrd="1" destOrd="0" presId="urn:microsoft.com/office/officeart/2008/layout/LinedList"/>
    <dgm:cxn modelId="{90F60044-8BE4-42E4-BD76-C0F9285F58E3}" type="presParOf" srcId="{5260C412-AF99-42D4-9DC6-0A4919E5D6ED}" destId="{1E8F8481-D85C-4606-B798-470AE4DD22CD}" srcOrd="4" destOrd="0" presId="urn:microsoft.com/office/officeart/2008/layout/LinedList"/>
    <dgm:cxn modelId="{5234CA6B-624E-40AC-8A6A-E4A4502E26F1}" type="presParOf" srcId="{5260C412-AF99-42D4-9DC6-0A4919E5D6ED}" destId="{C71DE4F2-0B1E-4E1B-B536-899ACB50CC28}" srcOrd="5" destOrd="0" presId="urn:microsoft.com/office/officeart/2008/layout/LinedList"/>
    <dgm:cxn modelId="{CA475BAF-1344-4D0C-8086-6E74E38259D6}" type="presParOf" srcId="{C71DE4F2-0B1E-4E1B-B536-899ACB50CC28}" destId="{9EF0CD72-697F-4F77-A358-3FD93CA38411}" srcOrd="0" destOrd="0" presId="urn:microsoft.com/office/officeart/2008/layout/LinedList"/>
    <dgm:cxn modelId="{801B69DE-B12E-4EDE-A599-7A0AAA0AC5E9}" type="presParOf" srcId="{C71DE4F2-0B1E-4E1B-B536-899ACB50CC28}" destId="{EC241668-C992-42B8-8485-818A5B1E5174}" srcOrd="1" destOrd="0" presId="urn:microsoft.com/office/officeart/2008/layout/LinedList"/>
    <dgm:cxn modelId="{B15F69F9-6B6F-4FAE-ABFD-96D9DF86D15D}" type="presParOf" srcId="{5260C412-AF99-42D4-9DC6-0A4919E5D6ED}" destId="{6492BEA1-086C-45D1-9C40-6D6B9D25D9A0}" srcOrd="6" destOrd="0" presId="urn:microsoft.com/office/officeart/2008/layout/LinedList"/>
    <dgm:cxn modelId="{BD187740-2D7E-446E-89EA-927A38BBA4A6}" type="presParOf" srcId="{5260C412-AF99-42D4-9DC6-0A4919E5D6ED}" destId="{E21AD8CD-1E2C-4CAD-9BCB-486CBF7BEC0E}" srcOrd="7" destOrd="0" presId="urn:microsoft.com/office/officeart/2008/layout/LinedList"/>
    <dgm:cxn modelId="{EE53397E-535F-4358-8CB0-09036C5C8C84}" type="presParOf" srcId="{E21AD8CD-1E2C-4CAD-9BCB-486CBF7BEC0E}" destId="{9CA99C41-A76F-49B6-BD53-646E879C2146}" srcOrd="0" destOrd="0" presId="urn:microsoft.com/office/officeart/2008/layout/LinedList"/>
    <dgm:cxn modelId="{48A41672-1210-4B3B-B874-8552FE7FBB23}" type="presParOf" srcId="{E21AD8CD-1E2C-4CAD-9BCB-486CBF7BEC0E}" destId="{BEA6374E-D994-41FD-9A00-A4C03D7794EC}" srcOrd="1" destOrd="0" presId="urn:microsoft.com/office/officeart/2008/layout/LinedList"/>
    <dgm:cxn modelId="{3AFDDEBD-C4AA-41FD-808C-53F450953D91}" type="presParOf" srcId="{5260C412-AF99-42D4-9DC6-0A4919E5D6ED}" destId="{61058549-86B5-49B6-81FB-1CE6C4D44AEB}" srcOrd="8" destOrd="0" presId="urn:microsoft.com/office/officeart/2008/layout/LinedList"/>
    <dgm:cxn modelId="{7F4116A0-37A1-4196-AAC9-F26BE2E9B0AF}" type="presParOf" srcId="{5260C412-AF99-42D4-9DC6-0A4919E5D6ED}" destId="{33C02F28-FD3B-4490-8046-036FA06B51B4}" srcOrd="9" destOrd="0" presId="urn:microsoft.com/office/officeart/2008/layout/LinedList"/>
    <dgm:cxn modelId="{31B271A7-FDBA-4D24-8F57-49B47929DB29}" type="presParOf" srcId="{33C02F28-FD3B-4490-8046-036FA06B51B4}" destId="{EE17E532-05E4-4F10-AE87-96DF145B7E8E}" srcOrd="0" destOrd="0" presId="urn:microsoft.com/office/officeart/2008/layout/LinedList"/>
    <dgm:cxn modelId="{DBACB16A-074A-42F1-8BC6-CCEE81FA070F}" type="presParOf" srcId="{33C02F28-FD3B-4490-8046-036FA06B51B4}" destId="{0D655688-EA76-4C7F-841A-4DE2CDBBE4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F9AE6A1-3FDB-4CA5-8FD0-E52B5E5DFC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3A44236-120E-4D94-8C8D-09892C6026E9}">
      <dgm:prSet/>
      <dgm:spPr/>
      <dgm:t>
        <a:bodyPr/>
        <a:lstStyle/>
        <a:p>
          <a:r>
            <a:rPr lang="it-IT"/>
            <a:t>Esprime la grandezza del disco rigido che viene misurata in pollici</a:t>
          </a:r>
        </a:p>
      </dgm:t>
    </dgm:pt>
    <dgm:pt modelId="{92A5D9DF-5BB3-4066-9257-F9B5696C4E4C}" type="parTrans" cxnId="{A462B3A9-8058-4C55-93A2-1AD8CC3D4C16}">
      <dgm:prSet/>
      <dgm:spPr/>
      <dgm:t>
        <a:bodyPr/>
        <a:lstStyle/>
        <a:p>
          <a:endParaRPr lang="it-IT"/>
        </a:p>
      </dgm:t>
    </dgm:pt>
    <dgm:pt modelId="{2960B8BB-9A57-4563-8888-DB219112AC19}" type="sibTrans" cxnId="{A462B3A9-8058-4C55-93A2-1AD8CC3D4C16}">
      <dgm:prSet/>
      <dgm:spPr/>
      <dgm:t>
        <a:bodyPr/>
        <a:lstStyle/>
        <a:p>
          <a:endParaRPr lang="it-IT"/>
        </a:p>
      </dgm:t>
    </dgm:pt>
    <dgm:pt modelId="{AE02C211-9533-41FF-BEA8-F79254E094F3}">
      <dgm:prSet/>
      <dgm:spPr/>
      <dgm:t>
        <a:bodyPr/>
        <a:lstStyle/>
        <a:p>
          <a:r>
            <a:rPr lang="it-IT"/>
            <a:t>In genere nei PC-desktop, cioè nei computer fissi, l’ hard disk (memoria) standard è di 3,5″. Nei portatili, invece, è di 2,5″</a:t>
          </a:r>
        </a:p>
      </dgm:t>
    </dgm:pt>
    <dgm:pt modelId="{BEAF17EC-865C-4A4D-98DC-6285A2758AB9}" type="parTrans" cxnId="{2FEDCEC4-2B42-45AD-A31D-84809C55F098}">
      <dgm:prSet/>
      <dgm:spPr/>
      <dgm:t>
        <a:bodyPr/>
        <a:lstStyle/>
        <a:p>
          <a:endParaRPr lang="it-IT"/>
        </a:p>
      </dgm:t>
    </dgm:pt>
    <dgm:pt modelId="{B9E426A9-BF06-4D9A-8E05-683F15208717}" type="sibTrans" cxnId="{2FEDCEC4-2B42-45AD-A31D-84809C55F098}">
      <dgm:prSet/>
      <dgm:spPr/>
      <dgm:t>
        <a:bodyPr/>
        <a:lstStyle/>
        <a:p>
          <a:endParaRPr lang="it-IT"/>
        </a:p>
      </dgm:t>
    </dgm:pt>
    <dgm:pt modelId="{FB4A6143-68FA-4634-B4B1-A059F6180797}" type="pres">
      <dgm:prSet presAssocID="{1F9AE6A1-3FDB-4CA5-8FD0-E52B5E5DFC99}" presName="vert0" presStyleCnt="0">
        <dgm:presLayoutVars>
          <dgm:dir/>
          <dgm:animOne val="branch"/>
          <dgm:animLvl val="lvl"/>
        </dgm:presLayoutVars>
      </dgm:prSet>
      <dgm:spPr/>
    </dgm:pt>
    <dgm:pt modelId="{446DAB43-0E04-4952-99BF-B99041D08613}" type="pres">
      <dgm:prSet presAssocID="{13A44236-120E-4D94-8C8D-09892C6026E9}" presName="thickLine" presStyleLbl="alignNode1" presStyleIdx="0" presStyleCnt="2"/>
      <dgm:spPr/>
    </dgm:pt>
    <dgm:pt modelId="{C247D628-D9B2-4502-9469-F11B6920EEAF}" type="pres">
      <dgm:prSet presAssocID="{13A44236-120E-4D94-8C8D-09892C6026E9}" presName="horz1" presStyleCnt="0"/>
      <dgm:spPr/>
    </dgm:pt>
    <dgm:pt modelId="{1706A23C-FE4C-419B-9B89-712868895E83}" type="pres">
      <dgm:prSet presAssocID="{13A44236-120E-4D94-8C8D-09892C6026E9}" presName="tx1" presStyleLbl="revTx" presStyleIdx="0" presStyleCnt="2"/>
      <dgm:spPr/>
    </dgm:pt>
    <dgm:pt modelId="{C9011073-5C8C-46B7-85E1-2FC85DE17DE0}" type="pres">
      <dgm:prSet presAssocID="{13A44236-120E-4D94-8C8D-09892C6026E9}" presName="vert1" presStyleCnt="0"/>
      <dgm:spPr/>
    </dgm:pt>
    <dgm:pt modelId="{104E59FB-D1F4-4F21-9974-AE20F5EE6E19}" type="pres">
      <dgm:prSet presAssocID="{AE02C211-9533-41FF-BEA8-F79254E094F3}" presName="thickLine" presStyleLbl="alignNode1" presStyleIdx="1" presStyleCnt="2"/>
      <dgm:spPr/>
    </dgm:pt>
    <dgm:pt modelId="{27A05FB5-4C5D-466D-B3DB-E16A0D1164E6}" type="pres">
      <dgm:prSet presAssocID="{AE02C211-9533-41FF-BEA8-F79254E094F3}" presName="horz1" presStyleCnt="0"/>
      <dgm:spPr/>
    </dgm:pt>
    <dgm:pt modelId="{52E0BCA4-8F63-4B1D-BEC1-0C57210BCA39}" type="pres">
      <dgm:prSet presAssocID="{AE02C211-9533-41FF-BEA8-F79254E094F3}" presName="tx1" presStyleLbl="revTx" presStyleIdx="1" presStyleCnt="2"/>
      <dgm:spPr/>
    </dgm:pt>
    <dgm:pt modelId="{43029F33-A9E8-494E-BAF7-8A2680B564CA}" type="pres">
      <dgm:prSet presAssocID="{AE02C211-9533-41FF-BEA8-F79254E094F3}" presName="vert1" presStyleCnt="0"/>
      <dgm:spPr/>
    </dgm:pt>
  </dgm:ptLst>
  <dgm:cxnLst>
    <dgm:cxn modelId="{16ABE181-017A-4766-BC04-6D7879650AA8}" type="presOf" srcId="{13A44236-120E-4D94-8C8D-09892C6026E9}" destId="{1706A23C-FE4C-419B-9B89-712868895E83}" srcOrd="0" destOrd="0" presId="urn:microsoft.com/office/officeart/2008/layout/LinedList"/>
    <dgm:cxn modelId="{8919FD98-D0F5-4E82-B9F3-C7DEEB46CE60}" type="presOf" srcId="{AE02C211-9533-41FF-BEA8-F79254E094F3}" destId="{52E0BCA4-8F63-4B1D-BEC1-0C57210BCA39}" srcOrd="0" destOrd="0" presId="urn:microsoft.com/office/officeart/2008/layout/LinedList"/>
    <dgm:cxn modelId="{A462B3A9-8058-4C55-93A2-1AD8CC3D4C16}" srcId="{1F9AE6A1-3FDB-4CA5-8FD0-E52B5E5DFC99}" destId="{13A44236-120E-4D94-8C8D-09892C6026E9}" srcOrd="0" destOrd="0" parTransId="{92A5D9DF-5BB3-4066-9257-F9B5696C4E4C}" sibTransId="{2960B8BB-9A57-4563-8888-DB219112AC19}"/>
    <dgm:cxn modelId="{2FEDCEC4-2B42-45AD-A31D-84809C55F098}" srcId="{1F9AE6A1-3FDB-4CA5-8FD0-E52B5E5DFC99}" destId="{AE02C211-9533-41FF-BEA8-F79254E094F3}" srcOrd="1" destOrd="0" parTransId="{BEAF17EC-865C-4A4D-98DC-6285A2758AB9}" sibTransId="{B9E426A9-BF06-4D9A-8E05-683F15208717}"/>
    <dgm:cxn modelId="{2A552EE6-5A4E-4067-83D3-ADC2B85CFDAF}" type="presOf" srcId="{1F9AE6A1-3FDB-4CA5-8FD0-E52B5E5DFC99}" destId="{FB4A6143-68FA-4634-B4B1-A059F6180797}" srcOrd="0" destOrd="0" presId="urn:microsoft.com/office/officeart/2008/layout/LinedList"/>
    <dgm:cxn modelId="{96367EFB-37B3-4C60-848E-1CF97CBC3192}" type="presParOf" srcId="{FB4A6143-68FA-4634-B4B1-A059F6180797}" destId="{446DAB43-0E04-4952-99BF-B99041D08613}" srcOrd="0" destOrd="0" presId="urn:microsoft.com/office/officeart/2008/layout/LinedList"/>
    <dgm:cxn modelId="{697DD4A7-B011-43FF-829D-1197E8DFAED7}" type="presParOf" srcId="{FB4A6143-68FA-4634-B4B1-A059F6180797}" destId="{C247D628-D9B2-4502-9469-F11B6920EEAF}" srcOrd="1" destOrd="0" presId="urn:microsoft.com/office/officeart/2008/layout/LinedList"/>
    <dgm:cxn modelId="{08E9DAE9-8031-4409-AA72-CA68DF71038F}" type="presParOf" srcId="{C247D628-D9B2-4502-9469-F11B6920EEAF}" destId="{1706A23C-FE4C-419B-9B89-712868895E83}" srcOrd="0" destOrd="0" presId="urn:microsoft.com/office/officeart/2008/layout/LinedList"/>
    <dgm:cxn modelId="{D686E684-89BD-495E-9FDF-09587D0CB651}" type="presParOf" srcId="{C247D628-D9B2-4502-9469-F11B6920EEAF}" destId="{C9011073-5C8C-46B7-85E1-2FC85DE17DE0}" srcOrd="1" destOrd="0" presId="urn:microsoft.com/office/officeart/2008/layout/LinedList"/>
    <dgm:cxn modelId="{7C531DF5-0A21-44E1-A560-BC79009076F6}" type="presParOf" srcId="{FB4A6143-68FA-4634-B4B1-A059F6180797}" destId="{104E59FB-D1F4-4F21-9974-AE20F5EE6E19}" srcOrd="2" destOrd="0" presId="urn:microsoft.com/office/officeart/2008/layout/LinedList"/>
    <dgm:cxn modelId="{B66CBB17-12FA-4F2A-9837-A4321DDB25E3}" type="presParOf" srcId="{FB4A6143-68FA-4634-B4B1-A059F6180797}" destId="{27A05FB5-4C5D-466D-B3DB-E16A0D1164E6}" srcOrd="3" destOrd="0" presId="urn:microsoft.com/office/officeart/2008/layout/LinedList"/>
    <dgm:cxn modelId="{32DDAA66-9E6D-4D6E-8DF5-0E6090E760DE}" type="presParOf" srcId="{27A05FB5-4C5D-466D-B3DB-E16A0D1164E6}" destId="{52E0BCA4-8F63-4B1D-BEC1-0C57210BCA39}" srcOrd="0" destOrd="0" presId="urn:microsoft.com/office/officeart/2008/layout/LinedList"/>
    <dgm:cxn modelId="{C497BBCF-7778-4CA3-8BDE-E5770E3ACB13}" type="presParOf" srcId="{27A05FB5-4C5D-466D-B3DB-E16A0D1164E6}" destId="{43029F33-A9E8-494E-BAF7-8A2680B564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A9B56B3-FB31-4BE7-A1F2-5DB9BB9F63E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526E896-AF00-4F6A-9BE8-EEF0B2082744}">
      <dgm:prSet/>
      <dgm:spPr/>
      <dgm:t>
        <a:bodyPr/>
        <a:lstStyle/>
        <a:p>
          <a:r>
            <a:rPr lang="it-IT" dirty="0"/>
            <a:t>Al momento l’interfaccia più usata perché in grado di garantire delle prestazioni superiori è la versione seriale SATA (v. 1, 2, 3)</a:t>
          </a:r>
        </a:p>
      </dgm:t>
    </dgm:pt>
    <dgm:pt modelId="{D4457E88-D178-4D84-8BB2-431522A7E9C4}" type="parTrans" cxnId="{15858608-7CD4-4EB3-8D2D-3D98ACD45072}">
      <dgm:prSet/>
      <dgm:spPr/>
      <dgm:t>
        <a:bodyPr/>
        <a:lstStyle/>
        <a:p>
          <a:endParaRPr lang="it-IT"/>
        </a:p>
      </dgm:t>
    </dgm:pt>
    <dgm:pt modelId="{22CEFFDF-188F-4092-8E1B-7DF78C7ED30B}" type="sibTrans" cxnId="{15858608-7CD4-4EB3-8D2D-3D98ACD45072}">
      <dgm:prSet/>
      <dgm:spPr/>
      <dgm:t>
        <a:bodyPr/>
        <a:lstStyle/>
        <a:p>
          <a:endParaRPr lang="it-IT"/>
        </a:p>
      </dgm:t>
    </dgm:pt>
    <dgm:pt modelId="{6A6B6355-24A9-4691-95F3-5C8B211E5840}" type="pres">
      <dgm:prSet presAssocID="{FA9B56B3-FB31-4BE7-A1F2-5DB9BB9F63ED}" presName="vert0" presStyleCnt="0">
        <dgm:presLayoutVars>
          <dgm:dir/>
          <dgm:animOne val="branch"/>
          <dgm:animLvl val="lvl"/>
        </dgm:presLayoutVars>
      </dgm:prSet>
      <dgm:spPr/>
    </dgm:pt>
    <dgm:pt modelId="{8E184243-35C5-48B7-8702-BDD805A17FD1}" type="pres">
      <dgm:prSet presAssocID="{4526E896-AF00-4F6A-9BE8-EEF0B2082744}" presName="thickLine" presStyleLbl="alignNode1" presStyleIdx="0" presStyleCnt="1"/>
      <dgm:spPr/>
    </dgm:pt>
    <dgm:pt modelId="{46BC8044-770F-4128-BDA8-2BCE568646AF}" type="pres">
      <dgm:prSet presAssocID="{4526E896-AF00-4F6A-9BE8-EEF0B2082744}" presName="horz1" presStyleCnt="0"/>
      <dgm:spPr/>
    </dgm:pt>
    <dgm:pt modelId="{6BDC89E7-D5D5-444B-9105-2FB26AC0F5DA}" type="pres">
      <dgm:prSet presAssocID="{4526E896-AF00-4F6A-9BE8-EEF0B2082744}" presName="tx1" presStyleLbl="revTx" presStyleIdx="0" presStyleCnt="1"/>
      <dgm:spPr/>
    </dgm:pt>
    <dgm:pt modelId="{68759DDC-9C0E-47F6-AC1F-86BC3BB9E303}" type="pres">
      <dgm:prSet presAssocID="{4526E896-AF00-4F6A-9BE8-EEF0B2082744}" presName="vert1" presStyleCnt="0"/>
      <dgm:spPr/>
    </dgm:pt>
  </dgm:ptLst>
  <dgm:cxnLst>
    <dgm:cxn modelId="{15858608-7CD4-4EB3-8D2D-3D98ACD45072}" srcId="{FA9B56B3-FB31-4BE7-A1F2-5DB9BB9F63ED}" destId="{4526E896-AF00-4F6A-9BE8-EEF0B2082744}" srcOrd="0" destOrd="0" parTransId="{D4457E88-D178-4D84-8BB2-431522A7E9C4}" sibTransId="{22CEFFDF-188F-4092-8E1B-7DF78C7ED30B}"/>
    <dgm:cxn modelId="{BE81B78D-90A5-4C74-A5D4-951C272605FC}" type="presOf" srcId="{FA9B56B3-FB31-4BE7-A1F2-5DB9BB9F63ED}" destId="{6A6B6355-24A9-4691-95F3-5C8B211E5840}" srcOrd="0" destOrd="0" presId="urn:microsoft.com/office/officeart/2008/layout/LinedList"/>
    <dgm:cxn modelId="{2E62C5A8-FE44-40E5-8205-4164BBA69AC0}" type="presOf" srcId="{4526E896-AF00-4F6A-9BE8-EEF0B2082744}" destId="{6BDC89E7-D5D5-444B-9105-2FB26AC0F5DA}" srcOrd="0" destOrd="0" presId="urn:microsoft.com/office/officeart/2008/layout/LinedList"/>
    <dgm:cxn modelId="{F366EDF9-0595-4F3C-8836-7BA228BBFC94}" type="presParOf" srcId="{6A6B6355-24A9-4691-95F3-5C8B211E5840}" destId="{8E184243-35C5-48B7-8702-BDD805A17FD1}" srcOrd="0" destOrd="0" presId="urn:microsoft.com/office/officeart/2008/layout/LinedList"/>
    <dgm:cxn modelId="{5F3C7886-AD64-4C83-B215-8631C81883CC}" type="presParOf" srcId="{6A6B6355-24A9-4691-95F3-5C8B211E5840}" destId="{46BC8044-770F-4128-BDA8-2BCE568646AF}" srcOrd="1" destOrd="0" presId="urn:microsoft.com/office/officeart/2008/layout/LinedList"/>
    <dgm:cxn modelId="{7D1E3922-A63A-4BB2-9D17-01C2F719B3B7}" type="presParOf" srcId="{46BC8044-770F-4128-BDA8-2BCE568646AF}" destId="{6BDC89E7-D5D5-444B-9105-2FB26AC0F5DA}" srcOrd="0" destOrd="0" presId="urn:microsoft.com/office/officeart/2008/layout/LinedList"/>
    <dgm:cxn modelId="{2E33D897-131E-40C5-A526-7CB04A1471E7}" type="presParOf" srcId="{46BC8044-770F-4128-BDA8-2BCE568646AF}" destId="{68759DDC-9C0E-47F6-AC1F-86BC3BB9E3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7AC8913A-1811-4B15-8EDF-3A2BCAECBF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B5E63CEB-58EE-411A-BD1E-E1EA422A985C}">
      <dgm:prSet/>
      <dgm:spPr/>
      <dgm:t>
        <a:bodyPr/>
        <a:lstStyle/>
        <a:p>
          <a:r>
            <a:rPr lang="it-IT"/>
            <a:t>E’ la memoria interna all’hard disk molto simile alla Ram che si utilizza per rendere più veloce l’esecuzione dei programmi</a:t>
          </a:r>
        </a:p>
      </dgm:t>
    </dgm:pt>
    <dgm:pt modelId="{5D6D5DBF-7214-44C8-B0F1-213EE9CE64F1}" type="parTrans" cxnId="{5C848A7F-C06C-4B0B-93F9-FBE8497A2B4E}">
      <dgm:prSet/>
      <dgm:spPr/>
      <dgm:t>
        <a:bodyPr/>
        <a:lstStyle/>
        <a:p>
          <a:endParaRPr lang="it-IT"/>
        </a:p>
      </dgm:t>
    </dgm:pt>
    <dgm:pt modelId="{3867A7C0-7CF3-4641-984F-AC4D735E8AA2}" type="sibTrans" cxnId="{5C848A7F-C06C-4B0B-93F9-FBE8497A2B4E}">
      <dgm:prSet/>
      <dgm:spPr/>
      <dgm:t>
        <a:bodyPr/>
        <a:lstStyle/>
        <a:p>
          <a:endParaRPr lang="it-IT"/>
        </a:p>
      </dgm:t>
    </dgm:pt>
    <dgm:pt modelId="{9ECE61A8-B4B3-4A61-AEE7-BFE2C6165D81}" type="pres">
      <dgm:prSet presAssocID="{7AC8913A-1811-4B15-8EDF-3A2BCAECBF5A}" presName="vert0" presStyleCnt="0">
        <dgm:presLayoutVars>
          <dgm:dir/>
          <dgm:animOne val="branch"/>
          <dgm:animLvl val="lvl"/>
        </dgm:presLayoutVars>
      </dgm:prSet>
      <dgm:spPr/>
    </dgm:pt>
    <dgm:pt modelId="{AF371696-5C7C-4DA7-BA7C-C10D5711C6EB}" type="pres">
      <dgm:prSet presAssocID="{B5E63CEB-58EE-411A-BD1E-E1EA422A985C}" presName="thickLine" presStyleLbl="alignNode1" presStyleIdx="0" presStyleCnt="1"/>
      <dgm:spPr/>
    </dgm:pt>
    <dgm:pt modelId="{28A55612-D6F1-443A-91A2-972ADBCC03FD}" type="pres">
      <dgm:prSet presAssocID="{B5E63CEB-58EE-411A-BD1E-E1EA422A985C}" presName="horz1" presStyleCnt="0"/>
      <dgm:spPr/>
    </dgm:pt>
    <dgm:pt modelId="{1085DD39-1B3B-4652-B4D9-9BE2D4163819}" type="pres">
      <dgm:prSet presAssocID="{B5E63CEB-58EE-411A-BD1E-E1EA422A985C}" presName="tx1" presStyleLbl="revTx" presStyleIdx="0" presStyleCnt="1"/>
      <dgm:spPr/>
    </dgm:pt>
    <dgm:pt modelId="{FC89FD36-2892-4D1F-8C18-74B1ACC9DF43}" type="pres">
      <dgm:prSet presAssocID="{B5E63CEB-58EE-411A-BD1E-E1EA422A985C}" presName="vert1" presStyleCnt="0"/>
      <dgm:spPr/>
    </dgm:pt>
  </dgm:ptLst>
  <dgm:cxnLst>
    <dgm:cxn modelId="{9E4C7442-28E9-420A-AAE8-1FA3D1278805}" type="presOf" srcId="{7AC8913A-1811-4B15-8EDF-3A2BCAECBF5A}" destId="{9ECE61A8-B4B3-4A61-AEE7-BFE2C6165D81}" srcOrd="0" destOrd="0" presId="urn:microsoft.com/office/officeart/2008/layout/LinedList"/>
    <dgm:cxn modelId="{5C848A7F-C06C-4B0B-93F9-FBE8497A2B4E}" srcId="{7AC8913A-1811-4B15-8EDF-3A2BCAECBF5A}" destId="{B5E63CEB-58EE-411A-BD1E-E1EA422A985C}" srcOrd="0" destOrd="0" parTransId="{5D6D5DBF-7214-44C8-B0F1-213EE9CE64F1}" sibTransId="{3867A7C0-7CF3-4641-984F-AC4D735E8AA2}"/>
    <dgm:cxn modelId="{2B3E639C-AD9B-4F86-AF8A-0D6A8319B094}" type="presOf" srcId="{B5E63CEB-58EE-411A-BD1E-E1EA422A985C}" destId="{1085DD39-1B3B-4652-B4D9-9BE2D4163819}" srcOrd="0" destOrd="0" presId="urn:microsoft.com/office/officeart/2008/layout/LinedList"/>
    <dgm:cxn modelId="{F8DBD29E-C01A-4614-A4E5-8E001173F13F}" type="presParOf" srcId="{9ECE61A8-B4B3-4A61-AEE7-BFE2C6165D81}" destId="{AF371696-5C7C-4DA7-BA7C-C10D5711C6EB}" srcOrd="0" destOrd="0" presId="urn:microsoft.com/office/officeart/2008/layout/LinedList"/>
    <dgm:cxn modelId="{23B546B8-87D7-4741-9AEC-60C9FCA84326}" type="presParOf" srcId="{9ECE61A8-B4B3-4A61-AEE7-BFE2C6165D81}" destId="{28A55612-D6F1-443A-91A2-972ADBCC03FD}" srcOrd="1" destOrd="0" presId="urn:microsoft.com/office/officeart/2008/layout/LinedList"/>
    <dgm:cxn modelId="{438EEFF9-E1CE-4FBE-9CC1-F171FC2F4967}" type="presParOf" srcId="{28A55612-D6F1-443A-91A2-972ADBCC03FD}" destId="{1085DD39-1B3B-4652-B4D9-9BE2D4163819}" srcOrd="0" destOrd="0" presId="urn:microsoft.com/office/officeart/2008/layout/LinedList"/>
    <dgm:cxn modelId="{AFA2FCB3-FDAA-4BBD-B0FD-FBB29A4FA2B8}" type="presParOf" srcId="{28A55612-D6F1-443A-91A2-972ADBCC03FD}" destId="{FC89FD36-2892-4D1F-8C18-74B1ACC9DF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1C37AAF-F2E7-47AA-80EB-67392977DF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6E627975-C5D4-4699-B32F-2E304B653AC9}">
      <dgm:prSet/>
      <dgm:spPr/>
      <dgm:t>
        <a:bodyPr/>
        <a:lstStyle/>
        <a:p>
          <a:r>
            <a:rPr lang="it-IT"/>
            <a:t>L’HDD ha capacità maggiori a costi minori ma velocità molto inferiori</a:t>
          </a:r>
        </a:p>
      </dgm:t>
    </dgm:pt>
    <dgm:pt modelId="{561D3D9F-24E3-4EDF-8337-6746197578E7}" type="parTrans" cxnId="{CDF1E74B-A44C-4C5A-A50C-4E53C29AE86C}">
      <dgm:prSet/>
      <dgm:spPr/>
      <dgm:t>
        <a:bodyPr/>
        <a:lstStyle/>
        <a:p>
          <a:endParaRPr lang="it-IT"/>
        </a:p>
      </dgm:t>
    </dgm:pt>
    <dgm:pt modelId="{13391A29-D192-4BC4-8142-65BD129BEEC7}" type="sibTrans" cxnId="{CDF1E74B-A44C-4C5A-A50C-4E53C29AE86C}">
      <dgm:prSet/>
      <dgm:spPr/>
      <dgm:t>
        <a:bodyPr/>
        <a:lstStyle/>
        <a:p>
          <a:endParaRPr lang="it-IT"/>
        </a:p>
      </dgm:t>
    </dgm:pt>
    <dgm:pt modelId="{9B8D48C3-862B-4646-8845-BF5051E774C7}">
      <dgm:prSet/>
      <dgm:spPr/>
      <dgm:t>
        <a:bodyPr/>
        <a:lstStyle/>
        <a:p>
          <a:r>
            <a:rPr lang="it-IT"/>
            <a:t>L’SSD, di contro, ha velocità maggiori a costi più elevati e capacità minori</a:t>
          </a:r>
        </a:p>
      </dgm:t>
    </dgm:pt>
    <dgm:pt modelId="{D7368C10-18F2-45B2-B82B-ED2119F5EF0E}" type="parTrans" cxnId="{53EF6636-685B-4855-A992-4D31028DDF04}">
      <dgm:prSet/>
      <dgm:spPr/>
      <dgm:t>
        <a:bodyPr/>
        <a:lstStyle/>
        <a:p>
          <a:endParaRPr lang="it-IT"/>
        </a:p>
      </dgm:t>
    </dgm:pt>
    <dgm:pt modelId="{DAA03EE3-5325-4D2F-90A4-F0301D683108}" type="sibTrans" cxnId="{53EF6636-685B-4855-A992-4D31028DDF04}">
      <dgm:prSet/>
      <dgm:spPr/>
      <dgm:t>
        <a:bodyPr/>
        <a:lstStyle/>
        <a:p>
          <a:endParaRPr lang="it-IT"/>
        </a:p>
      </dgm:t>
    </dgm:pt>
    <dgm:pt modelId="{B259CE06-D19E-4BE7-8442-FA354CBBB3B7}" type="pres">
      <dgm:prSet presAssocID="{01C37AAF-F2E7-47AA-80EB-67392977DF08}" presName="vert0" presStyleCnt="0">
        <dgm:presLayoutVars>
          <dgm:dir/>
          <dgm:animOne val="branch"/>
          <dgm:animLvl val="lvl"/>
        </dgm:presLayoutVars>
      </dgm:prSet>
      <dgm:spPr/>
    </dgm:pt>
    <dgm:pt modelId="{ADE9338B-7092-4582-B73F-3FA3A3687619}" type="pres">
      <dgm:prSet presAssocID="{6E627975-C5D4-4699-B32F-2E304B653AC9}" presName="thickLine" presStyleLbl="alignNode1" presStyleIdx="0" presStyleCnt="2"/>
      <dgm:spPr/>
    </dgm:pt>
    <dgm:pt modelId="{C5D51F8C-1242-4441-A7DA-A9E7BD171BB4}" type="pres">
      <dgm:prSet presAssocID="{6E627975-C5D4-4699-B32F-2E304B653AC9}" presName="horz1" presStyleCnt="0"/>
      <dgm:spPr/>
    </dgm:pt>
    <dgm:pt modelId="{CAA650D3-53D9-4E7D-B02D-B379DAAAF6D2}" type="pres">
      <dgm:prSet presAssocID="{6E627975-C5D4-4699-B32F-2E304B653AC9}" presName="tx1" presStyleLbl="revTx" presStyleIdx="0" presStyleCnt="2"/>
      <dgm:spPr/>
    </dgm:pt>
    <dgm:pt modelId="{A00A4EC7-74A7-4346-975B-8A5D952519C3}" type="pres">
      <dgm:prSet presAssocID="{6E627975-C5D4-4699-B32F-2E304B653AC9}" presName="vert1" presStyleCnt="0"/>
      <dgm:spPr/>
    </dgm:pt>
    <dgm:pt modelId="{307F13CC-3300-4271-911C-9D85CE8BBCD6}" type="pres">
      <dgm:prSet presAssocID="{9B8D48C3-862B-4646-8845-BF5051E774C7}" presName="thickLine" presStyleLbl="alignNode1" presStyleIdx="1" presStyleCnt="2"/>
      <dgm:spPr/>
    </dgm:pt>
    <dgm:pt modelId="{05B430A5-1A69-452B-A775-CA1323AE92A4}" type="pres">
      <dgm:prSet presAssocID="{9B8D48C3-862B-4646-8845-BF5051E774C7}" presName="horz1" presStyleCnt="0"/>
      <dgm:spPr/>
    </dgm:pt>
    <dgm:pt modelId="{15634F38-C5EE-4341-AA36-BE727E9570F9}" type="pres">
      <dgm:prSet presAssocID="{9B8D48C3-862B-4646-8845-BF5051E774C7}" presName="tx1" presStyleLbl="revTx" presStyleIdx="1" presStyleCnt="2"/>
      <dgm:spPr/>
    </dgm:pt>
    <dgm:pt modelId="{20E0CCAE-3905-4F09-98D6-66691947AB7A}" type="pres">
      <dgm:prSet presAssocID="{9B8D48C3-862B-4646-8845-BF5051E774C7}" presName="vert1" presStyleCnt="0"/>
      <dgm:spPr/>
    </dgm:pt>
  </dgm:ptLst>
  <dgm:cxnLst>
    <dgm:cxn modelId="{53EF6636-685B-4855-A992-4D31028DDF04}" srcId="{01C37AAF-F2E7-47AA-80EB-67392977DF08}" destId="{9B8D48C3-862B-4646-8845-BF5051E774C7}" srcOrd="1" destOrd="0" parTransId="{D7368C10-18F2-45B2-B82B-ED2119F5EF0E}" sibTransId="{DAA03EE3-5325-4D2F-90A4-F0301D683108}"/>
    <dgm:cxn modelId="{957BBD41-7D3D-4DC6-A373-3D7D88BC24C5}" type="presOf" srcId="{01C37AAF-F2E7-47AA-80EB-67392977DF08}" destId="{B259CE06-D19E-4BE7-8442-FA354CBBB3B7}" srcOrd="0" destOrd="0" presId="urn:microsoft.com/office/officeart/2008/layout/LinedList"/>
    <dgm:cxn modelId="{CDF1E74B-A44C-4C5A-A50C-4E53C29AE86C}" srcId="{01C37AAF-F2E7-47AA-80EB-67392977DF08}" destId="{6E627975-C5D4-4699-B32F-2E304B653AC9}" srcOrd="0" destOrd="0" parTransId="{561D3D9F-24E3-4EDF-8337-6746197578E7}" sibTransId="{13391A29-D192-4BC4-8142-65BD129BEEC7}"/>
    <dgm:cxn modelId="{ABD29FC5-6044-4438-BDC1-A2DD135DCB06}" type="presOf" srcId="{9B8D48C3-862B-4646-8845-BF5051E774C7}" destId="{15634F38-C5EE-4341-AA36-BE727E9570F9}" srcOrd="0" destOrd="0" presId="urn:microsoft.com/office/officeart/2008/layout/LinedList"/>
    <dgm:cxn modelId="{C2E4F2F4-AB83-46E7-A87D-620095C5F4D5}" type="presOf" srcId="{6E627975-C5D4-4699-B32F-2E304B653AC9}" destId="{CAA650D3-53D9-4E7D-B02D-B379DAAAF6D2}" srcOrd="0" destOrd="0" presId="urn:microsoft.com/office/officeart/2008/layout/LinedList"/>
    <dgm:cxn modelId="{635D1343-5975-4266-8CFB-2A597B3D5DD0}" type="presParOf" srcId="{B259CE06-D19E-4BE7-8442-FA354CBBB3B7}" destId="{ADE9338B-7092-4582-B73F-3FA3A3687619}" srcOrd="0" destOrd="0" presId="urn:microsoft.com/office/officeart/2008/layout/LinedList"/>
    <dgm:cxn modelId="{50E79FDA-22FA-4D71-B75D-29168961B9D0}" type="presParOf" srcId="{B259CE06-D19E-4BE7-8442-FA354CBBB3B7}" destId="{C5D51F8C-1242-4441-A7DA-A9E7BD171BB4}" srcOrd="1" destOrd="0" presId="urn:microsoft.com/office/officeart/2008/layout/LinedList"/>
    <dgm:cxn modelId="{7FB98743-8C25-48F3-8291-30A88062B9C5}" type="presParOf" srcId="{C5D51F8C-1242-4441-A7DA-A9E7BD171BB4}" destId="{CAA650D3-53D9-4E7D-B02D-B379DAAAF6D2}" srcOrd="0" destOrd="0" presId="urn:microsoft.com/office/officeart/2008/layout/LinedList"/>
    <dgm:cxn modelId="{4A8F5A99-969B-4E5A-B637-3B6C8A6CECFA}" type="presParOf" srcId="{C5D51F8C-1242-4441-A7DA-A9E7BD171BB4}" destId="{A00A4EC7-74A7-4346-975B-8A5D952519C3}" srcOrd="1" destOrd="0" presId="urn:microsoft.com/office/officeart/2008/layout/LinedList"/>
    <dgm:cxn modelId="{98080D72-4273-4C7A-BFEC-1750A059BE05}" type="presParOf" srcId="{B259CE06-D19E-4BE7-8442-FA354CBBB3B7}" destId="{307F13CC-3300-4271-911C-9D85CE8BBCD6}" srcOrd="2" destOrd="0" presId="urn:microsoft.com/office/officeart/2008/layout/LinedList"/>
    <dgm:cxn modelId="{1AEF1755-1702-487F-BF8F-8383CF3DFFD2}" type="presParOf" srcId="{B259CE06-D19E-4BE7-8442-FA354CBBB3B7}" destId="{05B430A5-1A69-452B-A775-CA1323AE92A4}" srcOrd="3" destOrd="0" presId="urn:microsoft.com/office/officeart/2008/layout/LinedList"/>
    <dgm:cxn modelId="{1BF582A4-13BC-4FDC-81CD-26C4CDA55C36}" type="presParOf" srcId="{05B430A5-1A69-452B-A775-CA1323AE92A4}" destId="{15634F38-C5EE-4341-AA36-BE727E9570F9}" srcOrd="0" destOrd="0" presId="urn:microsoft.com/office/officeart/2008/layout/LinedList"/>
    <dgm:cxn modelId="{F1F82403-49D1-46F3-A51C-1E36FC81BF6A}" type="presParOf" srcId="{05B430A5-1A69-452B-A775-CA1323AE92A4}" destId="{20E0CCAE-3905-4F09-98D6-66691947AB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03EFB7-1EC7-480A-BC17-B6C284A912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4ABF6013-C34E-4E52-8785-F488BC37D943}">
      <dgm:prSet/>
      <dgm:spPr/>
      <dgm:t>
        <a:bodyPr/>
        <a:lstStyle/>
        <a:p>
          <a:r>
            <a:rPr lang="it-IT"/>
            <a:t>Condivide i dati del programma e le istruzioni del programma nello stesso spazio di memoria</a:t>
          </a:r>
        </a:p>
      </dgm:t>
    </dgm:pt>
    <dgm:pt modelId="{D136675B-E559-43E6-9BEB-E45F246BBC10}" type="parTrans" cxnId="{B8FD31D6-D202-42D8-9CE3-AF76E8071C79}">
      <dgm:prSet/>
      <dgm:spPr/>
      <dgm:t>
        <a:bodyPr/>
        <a:lstStyle/>
        <a:p>
          <a:endParaRPr lang="it-IT"/>
        </a:p>
      </dgm:t>
    </dgm:pt>
    <dgm:pt modelId="{F9DA8259-EE2B-47D4-900C-AB4888379E18}" type="sibTrans" cxnId="{B8FD31D6-D202-42D8-9CE3-AF76E8071C79}">
      <dgm:prSet/>
      <dgm:spPr/>
      <dgm:t>
        <a:bodyPr/>
        <a:lstStyle/>
        <a:p>
          <a:endParaRPr lang="it-IT"/>
        </a:p>
      </dgm:t>
    </dgm:pt>
    <dgm:pt modelId="{27DDC07D-68CC-4622-A89F-28FC7DD531A0}">
      <dgm:prSet/>
      <dgm:spPr/>
      <dgm:t>
        <a:bodyPr/>
        <a:lstStyle/>
        <a:p>
          <a:r>
            <a:rPr lang="it-IT"/>
            <a:t>Utilizza una memoria costituita da celle tutte uguali, a cui è possibile fare riferimento in base ad un certo indirizzo</a:t>
          </a:r>
        </a:p>
      </dgm:t>
    </dgm:pt>
    <dgm:pt modelId="{7C1A8832-B71F-487D-92DE-D9EB0529A088}" type="parTrans" cxnId="{8C83D700-E329-4A28-A9CB-C6C892E2F1B8}">
      <dgm:prSet/>
      <dgm:spPr/>
      <dgm:t>
        <a:bodyPr/>
        <a:lstStyle/>
        <a:p>
          <a:endParaRPr lang="it-IT"/>
        </a:p>
      </dgm:t>
    </dgm:pt>
    <dgm:pt modelId="{0E26E165-ED66-4EC3-86C7-D1549849ACF9}" type="sibTrans" cxnId="{8C83D700-E329-4A28-A9CB-C6C892E2F1B8}">
      <dgm:prSet/>
      <dgm:spPr/>
      <dgm:t>
        <a:bodyPr/>
        <a:lstStyle/>
        <a:p>
          <a:endParaRPr lang="it-IT"/>
        </a:p>
      </dgm:t>
    </dgm:pt>
    <dgm:pt modelId="{8592F242-9C86-4B86-9B49-51B48432CB3A}">
      <dgm:prSet/>
      <dgm:spPr/>
      <dgm:t>
        <a:bodyPr/>
        <a:lstStyle/>
        <a:p>
          <a:r>
            <a:rPr lang="it-IT"/>
            <a:t>Esegue le istruzioni in modo sequenziale</a:t>
          </a:r>
        </a:p>
      </dgm:t>
    </dgm:pt>
    <dgm:pt modelId="{0703CE44-0455-4E6D-B032-5F5C7A06BA7B}" type="parTrans" cxnId="{8D75F734-79DE-4FDA-820B-2454D8356CBF}">
      <dgm:prSet/>
      <dgm:spPr/>
      <dgm:t>
        <a:bodyPr/>
        <a:lstStyle/>
        <a:p>
          <a:endParaRPr lang="it-IT"/>
        </a:p>
      </dgm:t>
    </dgm:pt>
    <dgm:pt modelId="{274A38F6-2207-49F0-8DAD-91C5231F0A96}" type="sibTrans" cxnId="{8D75F734-79DE-4FDA-820B-2454D8356CBF}">
      <dgm:prSet/>
      <dgm:spPr/>
      <dgm:t>
        <a:bodyPr/>
        <a:lstStyle/>
        <a:p>
          <a:endParaRPr lang="it-IT"/>
        </a:p>
      </dgm:t>
    </dgm:pt>
    <dgm:pt modelId="{B8D00D4A-3E35-4B8E-8F32-FF119C0653C4}" type="pres">
      <dgm:prSet presAssocID="{0203EFB7-1EC7-480A-BC17-B6C284A91200}" presName="vert0" presStyleCnt="0">
        <dgm:presLayoutVars>
          <dgm:dir/>
          <dgm:animOne val="branch"/>
          <dgm:animLvl val="lvl"/>
        </dgm:presLayoutVars>
      </dgm:prSet>
      <dgm:spPr/>
    </dgm:pt>
    <dgm:pt modelId="{F7C4ABFF-8C7B-4515-8F9B-C27108034A95}" type="pres">
      <dgm:prSet presAssocID="{4ABF6013-C34E-4E52-8785-F488BC37D943}" presName="thickLine" presStyleLbl="alignNode1" presStyleIdx="0" presStyleCnt="3"/>
      <dgm:spPr/>
    </dgm:pt>
    <dgm:pt modelId="{DEB0CF3E-256B-4948-9FA8-403C5AC7AF19}" type="pres">
      <dgm:prSet presAssocID="{4ABF6013-C34E-4E52-8785-F488BC37D943}" presName="horz1" presStyleCnt="0"/>
      <dgm:spPr/>
    </dgm:pt>
    <dgm:pt modelId="{F667069C-9BC2-4AF3-92D3-F94C931F3928}" type="pres">
      <dgm:prSet presAssocID="{4ABF6013-C34E-4E52-8785-F488BC37D943}" presName="tx1" presStyleLbl="revTx" presStyleIdx="0" presStyleCnt="3"/>
      <dgm:spPr/>
    </dgm:pt>
    <dgm:pt modelId="{166B3B0A-F64F-4DA3-A6A0-EF09F44F06D9}" type="pres">
      <dgm:prSet presAssocID="{4ABF6013-C34E-4E52-8785-F488BC37D943}" presName="vert1" presStyleCnt="0"/>
      <dgm:spPr/>
    </dgm:pt>
    <dgm:pt modelId="{C3C7B200-D817-4172-A74E-13D2CD3EC3D7}" type="pres">
      <dgm:prSet presAssocID="{27DDC07D-68CC-4622-A89F-28FC7DD531A0}" presName="thickLine" presStyleLbl="alignNode1" presStyleIdx="1" presStyleCnt="3"/>
      <dgm:spPr/>
    </dgm:pt>
    <dgm:pt modelId="{B9C2E06C-F2D9-4C95-99D9-D49A1A673307}" type="pres">
      <dgm:prSet presAssocID="{27DDC07D-68CC-4622-A89F-28FC7DD531A0}" presName="horz1" presStyleCnt="0"/>
      <dgm:spPr/>
    </dgm:pt>
    <dgm:pt modelId="{781BD7D3-A16A-4AA2-8AA5-49CCC23A0554}" type="pres">
      <dgm:prSet presAssocID="{27DDC07D-68CC-4622-A89F-28FC7DD531A0}" presName="tx1" presStyleLbl="revTx" presStyleIdx="1" presStyleCnt="3"/>
      <dgm:spPr/>
    </dgm:pt>
    <dgm:pt modelId="{63B4400C-1501-453F-B893-7859AD58CB60}" type="pres">
      <dgm:prSet presAssocID="{27DDC07D-68CC-4622-A89F-28FC7DD531A0}" presName="vert1" presStyleCnt="0"/>
      <dgm:spPr/>
    </dgm:pt>
    <dgm:pt modelId="{19DC4C5C-A262-4907-B7EF-0C9D7A3B9655}" type="pres">
      <dgm:prSet presAssocID="{8592F242-9C86-4B86-9B49-51B48432CB3A}" presName="thickLine" presStyleLbl="alignNode1" presStyleIdx="2" presStyleCnt="3"/>
      <dgm:spPr/>
    </dgm:pt>
    <dgm:pt modelId="{DF28CF07-1823-49DA-A2A6-ECC4DFF3F8EE}" type="pres">
      <dgm:prSet presAssocID="{8592F242-9C86-4B86-9B49-51B48432CB3A}" presName="horz1" presStyleCnt="0"/>
      <dgm:spPr/>
    </dgm:pt>
    <dgm:pt modelId="{8CAFDA70-F4CF-4FF8-B219-FF7C4649F92F}" type="pres">
      <dgm:prSet presAssocID="{8592F242-9C86-4B86-9B49-51B48432CB3A}" presName="tx1" presStyleLbl="revTx" presStyleIdx="2" presStyleCnt="3"/>
      <dgm:spPr/>
    </dgm:pt>
    <dgm:pt modelId="{53953937-FA63-43B3-988D-60B10C11F0A6}" type="pres">
      <dgm:prSet presAssocID="{8592F242-9C86-4B86-9B49-51B48432CB3A}" presName="vert1" presStyleCnt="0"/>
      <dgm:spPr/>
    </dgm:pt>
  </dgm:ptLst>
  <dgm:cxnLst>
    <dgm:cxn modelId="{8C83D700-E329-4A28-A9CB-C6C892E2F1B8}" srcId="{0203EFB7-1EC7-480A-BC17-B6C284A91200}" destId="{27DDC07D-68CC-4622-A89F-28FC7DD531A0}" srcOrd="1" destOrd="0" parTransId="{7C1A8832-B71F-487D-92DE-D9EB0529A088}" sibTransId="{0E26E165-ED66-4EC3-86C7-D1549849ACF9}"/>
    <dgm:cxn modelId="{36106C1A-3F01-45D9-BC61-1B9E030871DC}" type="presOf" srcId="{8592F242-9C86-4B86-9B49-51B48432CB3A}" destId="{8CAFDA70-F4CF-4FF8-B219-FF7C4649F92F}" srcOrd="0" destOrd="0" presId="urn:microsoft.com/office/officeart/2008/layout/LinedList"/>
    <dgm:cxn modelId="{6861001C-DF81-4087-8FD2-3E7DD7F4CCBD}" type="presOf" srcId="{4ABF6013-C34E-4E52-8785-F488BC37D943}" destId="{F667069C-9BC2-4AF3-92D3-F94C931F3928}" srcOrd="0" destOrd="0" presId="urn:microsoft.com/office/officeart/2008/layout/LinedList"/>
    <dgm:cxn modelId="{8D75F734-79DE-4FDA-820B-2454D8356CBF}" srcId="{0203EFB7-1EC7-480A-BC17-B6C284A91200}" destId="{8592F242-9C86-4B86-9B49-51B48432CB3A}" srcOrd="2" destOrd="0" parTransId="{0703CE44-0455-4E6D-B032-5F5C7A06BA7B}" sibTransId="{274A38F6-2207-49F0-8DAD-91C5231F0A96}"/>
    <dgm:cxn modelId="{F9FA2888-0A1B-4C9F-AF23-9A3E745A423F}" type="presOf" srcId="{0203EFB7-1EC7-480A-BC17-B6C284A91200}" destId="{B8D00D4A-3E35-4B8E-8F32-FF119C0653C4}" srcOrd="0" destOrd="0" presId="urn:microsoft.com/office/officeart/2008/layout/LinedList"/>
    <dgm:cxn modelId="{3D6603D5-5F79-411E-9B39-05057FD88145}" type="presOf" srcId="{27DDC07D-68CC-4622-A89F-28FC7DD531A0}" destId="{781BD7D3-A16A-4AA2-8AA5-49CCC23A0554}" srcOrd="0" destOrd="0" presId="urn:microsoft.com/office/officeart/2008/layout/LinedList"/>
    <dgm:cxn modelId="{B8FD31D6-D202-42D8-9CE3-AF76E8071C79}" srcId="{0203EFB7-1EC7-480A-BC17-B6C284A91200}" destId="{4ABF6013-C34E-4E52-8785-F488BC37D943}" srcOrd="0" destOrd="0" parTransId="{D136675B-E559-43E6-9BEB-E45F246BBC10}" sibTransId="{F9DA8259-EE2B-47D4-900C-AB4888379E18}"/>
    <dgm:cxn modelId="{92C5D625-6F8B-499E-96EB-9815F571B5F7}" type="presParOf" srcId="{B8D00D4A-3E35-4B8E-8F32-FF119C0653C4}" destId="{F7C4ABFF-8C7B-4515-8F9B-C27108034A95}" srcOrd="0" destOrd="0" presId="urn:microsoft.com/office/officeart/2008/layout/LinedList"/>
    <dgm:cxn modelId="{BE980A27-E10A-454D-A68D-08B551B03120}" type="presParOf" srcId="{B8D00D4A-3E35-4B8E-8F32-FF119C0653C4}" destId="{DEB0CF3E-256B-4948-9FA8-403C5AC7AF19}" srcOrd="1" destOrd="0" presId="urn:microsoft.com/office/officeart/2008/layout/LinedList"/>
    <dgm:cxn modelId="{20DABAB4-BAAE-4142-A0E9-2B973C9CE8BA}" type="presParOf" srcId="{DEB0CF3E-256B-4948-9FA8-403C5AC7AF19}" destId="{F667069C-9BC2-4AF3-92D3-F94C931F3928}" srcOrd="0" destOrd="0" presId="urn:microsoft.com/office/officeart/2008/layout/LinedList"/>
    <dgm:cxn modelId="{02D2024E-A287-4A27-8A61-A08BA44D77DF}" type="presParOf" srcId="{DEB0CF3E-256B-4948-9FA8-403C5AC7AF19}" destId="{166B3B0A-F64F-4DA3-A6A0-EF09F44F06D9}" srcOrd="1" destOrd="0" presId="urn:microsoft.com/office/officeart/2008/layout/LinedList"/>
    <dgm:cxn modelId="{EBB54B9B-EA2C-4ABB-9D98-4F12509024BC}" type="presParOf" srcId="{B8D00D4A-3E35-4B8E-8F32-FF119C0653C4}" destId="{C3C7B200-D817-4172-A74E-13D2CD3EC3D7}" srcOrd="2" destOrd="0" presId="urn:microsoft.com/office/officeart/2008/layout/LinedList"/>
    <dgm:cxn modelId="{BC046056-8B54-456F-8AA7-FBBD5DA66AA3}" type="presParOf" srcId="{B8D00D4A-3E35-4B8E-8F32-FF119C0653C4}" destId="{B9C2E06C-F2D9-4C95-99D9-D49A1A673307}" srcOrd="3" destOrd="0" presId="urn:microsoft.com/office/officeart/2008/layout/LinedList"/>
    <dgm:cxn modelId="{81661453-29FD-4783-AFB0-31C1CBC8F0C6}" type="presParOf" srcId="{B9C2E06C-F2D9-4C95-99D9-D49A1A673307}" destId="{781BD7D3-A16A-4AA2-8AA5-49CCC23A0554}" srcOrd="0" destOrd="0" presId="urn:microsoft.com/office/officeart/2008/layout/LinedList"/>
    <dgm:cxn modelId="{92AAF069-4D72-45F7-9967-5FDA367FE70D}" type="presParOf" srcId="{B9C2E06C-F2D9-4C95-99D9-D49A1A673307}" destId="{63B4400C-1501-453F-B893-7859AD58CB60}" srcOrd="1" destOrd="0" presId="urn:microsoft.com/office/officeart/2008/layout/LinedList"/>
    <dgm:cxn modelId="{30420247-DDF0-4579-9F4A-C2181066F8EF}" type="presParOf" srcId="{B8D00D4A-3E35-4B8E-8F32-FF119C0653C4}" destId="{19DC4C5C-A262-4907-B7EF-0C9D7A3B9655}" srcOrd="4" destOrd="0" presId="urn:microsoft.com/office/officeart/2008/layout/LinedList"/>
    <dgm:cxn modelId="{08E65701-F15F-454D-9D26-515EA415E901}" type="presParOf" srcId="{B8D00D4A-3E35-4B8E-8F32-FF119C0653C4}" destId="{DF28CF07-1823-49DA-A2A6-ECC4DFF3F8EE}" srcOrd="5" destOrd="0" presId="urn:microsoft.com/office/officeart/2008/layout/LinedList"/>
    <dgm:cxn modelId="{4873DC2D-CD4E-4BD1-B048-8709558425BB}" type="presParOf" srcId="{DF28CF07-1823-49DA-A2A6-ECC4DFF3F8EE}" destId="{8CAFDA70-F4CF-4FF8-B219-FF7C4649F92F}" srcOrd="0" destOrd="0" presId="urn:microsoft.com/office/officeart/2008/layout/LinedList"/>
    <dgm:cxn modelId="{FA9B894E-F7F0-43B0-89AA-8BF08EB2190E}" type="presParOf" srcId="{DF28CF07-1823-49DA-A2A6-ECC4DFF3F8EE}" destId="{53953937-FA63-43B3-988D-60B10C11F0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D42508D-4185-436D-ADBF-A822A84619E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8D683EE-0795-4034-BF53-9F34DDDA5567}">
      <dgm:prSet/>
      <dgm:spPr/>
      <dgm:t>
        <a:bodyPr/>
        <a:lstStyle/>
        <a:p>
          <a:r>
            <a:rPr lang="it-IT"/>
            <a:t>Tastiera</a:t>
          </a:r>
        </a:p>
      </dgm:t>
    </dgm:pt>
    <dgm:pt modelId="{F761EF3C-DDC7-422F-A02E-54B391A24679}" type="parTrans" cxnId="{1DFC803D-E5FE-4225-9575-4CBA645EDDE6}">
      <dgm:prSet/>
      <dgm:spPr/>
      <dgm:t>
        <a:bodyPr/>
        <a:lstStyle/>
        <a:p>
          <a:endParaRPr lang="it-IT"/>
        </a:p>
      </dgm:t>
    </dgm:pt>
    <dgm:pt modelId="{70F32CAB-E9C7-4BA3-91AA-BEBFEB130C3D}" type="sibTrans" cxnId="{1DFC803D-E5FE-4225-9575-4CBA645EDDE6}">
      <dgm:prSet/>
      <dgm:spPr/>
      <dgm:t>
        <a:bodyPr/>
        <a:lstStyle/>
        <a:p>
          <a:endParaRPr lang="it-IT"/>
        </a:p>
      </dgm:t>
    </dgm:pt>
    <dgm:pt modelId="{A2D8DF17-7D9E-4BCD-9721-6F685AA8D4D4}">
      <dgm:prSet/>
      <dgm:spPr/>
      <dgm:t>
        <a:bodyPr/>
        <a:lstStyle/>
        <a:p>
          <a:r>
            <a:rPr lang="it-IT"/>
            <a:t>Mouse</a:t>
          </a:r>
        </a:p>
      </dgm:t>
    </dgm:pt>
    <dgm:pt modelId="{519D0B41-E915-41D5-BE77-97E4C98D0E12}" type="parTrans" cxnId="{FCA9978E-C11D-4584-9F64-94237E4261D5}">
      <dgm:prSet/>
      <dgm:spPr/>
      <dgm:t>
        <a:bodyPr/>
        <a:lstStyle/>
        <a:p>
          <a:endParaRPr lang="it-IT"/>
        </a:p>
      </dgm:t>
    </dgm:pt>
    <dgm:pt modelId="{E64908AA-C8BF-49E6-BDA4-7BE256F2B109}" type="sibTrans" cxnId="{FCA9978E-C11D-4584-9F64-94237E4261D5}">
      <dgm:prSet/>
      <dgm:spPr/>
      <dgm:t>
        <a:bodyPr/>
        <a:lstStyle/>
        <a:p>
          <a:endParaRPr lang="it-IT"/>
        </a:p>
      </dgm:t>
    </dgm:pt>
    <dgm:pt modelId="{BF7E00BD-35EF-417B-BFF5-F7251E80C8C8}">
      <dgm:prSet/>
      <dgm:spPr/>
      <dgm:t>
        <a:bodyPr/>
        <a:lstStyle/>
        <a:p>
          <a:r>
            <a:rPr lang="it-IT"/>
            <a:t>Stampanti</a:t>
          </a:r>
        </a:p>
      </dgm:t>
    </dgm:pt>
    <dgm:pt modelId="{45A71896-8243-4055-BF09-8F7AF7AB0894}" type="parTrans" cxnId="{3ADD7819-7C61-4F7E-9C00-8AFBCADB1144}">
      <dgm:prSet/>
      <dgm:spPr/>
      <dgm:t>
        <a:bodyPr/>
        <a:lstStyle/>
        <a:p>
          <a:endParaRPr lang="it-IT"/>
        </a:p>
      </dgm:t>
    </dgm:pt>
    <dgm:pt modelId="{CE349D77-4DD6-4B38-8606-75EB247D255B}" type="sibTrans" cxnId="{3ADD7819-7C61-4F7E-9C00-8AFBCADB1144}">
      <dgm:prSet/>
      <dgm:spPr/>
      <dgm:t>
        <a:bodyPr/>
        <a:lstStyle/>
        <a:p>
          <a:endParaRPr lang="it-IT"/>
        </a:p>
      </dgm:t>
    </dgm:pt>
    <dgm:pt modelId="{46D48100-1BFC-4179-BDA9-2BE5F9B369F4}">
      <dgm:prSet/>
      <dgm:spPr/>
      <dgm:t>
        <a:bodyPr/>
        <a:lstStyle/>
        <a:p>
          <a:r>
            <a:rPr lang="it-IT"/>
            <a:t>Case</a:t>
          </a:r>
        </a:p>
      </dgm:t>
    </dgm:pt>
    <dgm:pt modelId="{CC1B7F26-7DA6-4BD0-AC00-8BFE79F43342}" type="parTrans" cxnId="{0A6B6C15-16F5-4189-9A29-ABF34A34F6DA}">
      <dgm:prSet/>
      <dgm:spPr/>
      <dgm:t>
        <a:bodyPr/>
        <a:lstStyle/>
        <a:p>
          <a:endParaRPr lang="it-IT"/>
        </a:p>
      </dgm:t>
    </dgm:pt>
    <dgm:pt modelId="{36E95BA8-E8CA-4ACD-9D1F-CDD9EF4CB214}" type="sibTrans" cxnId="{0A6B6C15-16F5-4189-9A29-ABF34A34F6DA}">
      <dgm:prSet/>
      <dgm:spPr/>
      <dgm:t>
        <a:bodyPr/>
        <a:lstStyle/>
        <a:p>
          <a:endParaRPr lang="it-IT"/>
        </a:p>
      </dgm:t>
    </dgm:pt>
    <dgm:pt modelId="{997344A1-858B-4018-B545-878938ED886A}">
      <dgm:prSet/>
      <dgm:spPr/>
      <dgm:t>
        <a:bodyPr/>
        <a:lstStyle/>
        <a:p>
          <a:r>
            <a:rPr lang="it-IT"/>
            <a:t>Desktop se a disposizione orizzontale</a:t>
          </a:r>
        </a:p>
      </dgm:t>
    </dgm:pt>
    <dgm:pt modelId="{FFBBF999-B387-4EBF-AF39-1A42D4F64D2A}" type="parTrans" cxnId="{B4D1A030-9A08-4184-A790-E9DE2B82F3B1}">
      <dgm:prSet/>
      <dgm:spPr/>
      <dgm:t>
        <a:bodyPr/>
        <a:lstStyle/>
        <a:p>
          <a:endParaRPr lang="it-IT"/>
        </a:p>
      </dgm:t>
    </dgm:pt>
    <dgm:pt modelId="{8ECC0F81-B7C2-4002-958C-C5F96DBD9B88}" type="sibTrans" cxnId="{B4D1A030-9A08-4184-A790-E9DE2B82F3B1}">
      <dgm:prSet/>
      <dgm:spPr/>
      <dgm:t>
        <a:bodyPr/>
        <a:lstStyle/>
        <a:p>
          <a:endParaRPr lang="it-IT"/>
        </a:p>
      </dgm:t>
    </dgm:pt>
    <dgm:pt modelId="{46712FE9-EF2F-4650-B120-82EA930250D4}">
      <dgm:prSet/>
      <dgm:spPr/>
      <dgm:t>
        <a:bodyPr/>
        <a:lstStyle/>
        <a:p>
          <a:r>
            <a:rPr lang="it-IT"/>
            <a:t>Tower se a disposizione verticale</a:t>
          </a:r>
        </a:p>
      </dgm:t>
    </dgm:pt>
    <dgm:pt modelId="{5E2492A0-D1D5-4FFA-B736-12A44B59CA4D}" type="parTrans" cxnId="{0F8AA230-EE36-48F4-811D-B45628065DAD}">
      <dgm:prSet/>
      <dgm:spPr/>
      <dgm:t>
        <a:bodyPr/>
        <a:lstStyle/>
        <a:p>
          <a:endParaRPr lang="it-IT"/>
        </a:p>
      </dgm:t>
    </dgm:pt>
    <dgm:pt modelId="{77FD9EE6-F6F6-49D0-9E50-7F18017127CD}" type="sibTrans" cxnId="{0F8AA230-EE36-48F4-811D-B45628065DAD}">
      <dgm:prSet/>
      <dgm:spPr/>
      <dgm:t>
        <a:bodyPr/>
        <a:lstStyle/>
        <a:p>
          <a:endParaRPr lang="it-IT"/>
        </a:p>
      </dgm:t>
    </dgm:pt>
    <dgm:pt modelId="{2E2DC31F-F5AA-4672-8D52-6660C3BE8900}">
      <dgm:prSet/>
      <dgm:spPr/>
      <dgm:t>
        <a:bodyPr/>
        <a:lstStyle/>
        <a:p>
          <a:r>
            <a:rPr lang="it-IT"/>
            <a:t>Rack se inserito in scaffale</a:t>
          </a:r>
        </a:p>
      </dgm:t>
    </dgm:pt>
    <dgm:pt modelId="{FE26AC3C-61B1-4ABD-8AE7-30017D458B95}" type="parTrans" cxnId="{4F52AEC8-7019-4B26-8A4A-2A85A0E693E6}">
      <dgm:prSet/>
      <dgm:spPr/>
      <dgm:t>
        <a:bodyPr/>
        <a:lstStyle/>
        <a:p>
          <a:endParaRPr lang="it-IT"/>
        </a:p>
      </dgm:t>
    </dgm:pt>
    <dgm:pt modelId="{AE27757B-637A-4C57-B2AC-FB66C2748382}" type="sibTrans" cxnId="{4F52AEC8-7019-4B26-8A4A-2A85A0E693E6}">
      <dgm:prSet/>
      <dgm:spPr/>
      <dgm:t>
        <a:bodyPr/>
        <a:lstStyle/>
        <a:p>
          <a:endParaRPr lang="it-IT"/>
        </a:p>
      </dgm:t>
    </dgm:pt>
    <dgm:pt modelId="{AEA3F49F-B6C6-4E7A-B272-97012E27CA50}" type="pres">
      <dgm:prSet presAssocID="{8D42508D-4185-436D-ADBF-A822A84619EE}" presName="linear" presStyleCnt="0">
        <dgm:presLayoutVars>
          <dgm:animLvl val="lvl"/>
          <dgm:resizeHandles val="exact"/>
        </dgm:presLayoutVars>
      </dgm:prSet>
      <dgm:spPr/>
    </dgm:pt>
    <dgm:pt modelId="{85D940C6-398C-429C-B864-6BF49A8599BC}" type="pres">
      <dgm:prSet presAssocID="{38D683EE-0795-4034-BF53-9F34DDDA55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17F434-3400-4255-B779-5156D40FFD89}" type="pres">
      <dgm:prSet presAssocID="{70F32CAB-E9C7-4BA3-91AA-BEBFEB130C3D}" presName="spacer" presStyleCnt="0"/>
      <dgm:spPr/>
    </dgm:pt>
    <dgm:pt modelId="{9DC02D9E-69FE-4C48-9053-158587735B19}" type="pres">
      <dgm:prSet presAssocID="{A2D8DF17-7D9E-4BCD-9721-6F685AA8D4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D2FA44-10B3-425F-8E7C-B35D9E95105E}" type="pres">
      <dgm:prSet presAssocID="{E64908AA-C8BF-49E6-BDA4-7BE256F2B109}" presName="spacer" presStyleCnt="0"/>
      <dgm:spPr/>
    </dgm:pt>
    <dgm:pt modelId="{5188E9DB-1228-4130-8859-C197120C0693}" type="pres">
      <dgm:prSet presAssocID="{BF7E00BD-35EF-417B-BFF5-F7251E80C8C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5BCEFF-2F5F-4BB5-AA5D-7A6A7C4469EF}" type="pres">
      <dgm:prSet presAssocID="{CE349D77-4DD6-4B38-8606-75EB247D255B}" presName="spacer" presStyleCnt="0"/>
      <dgm:spPr/>
    </dgm:pt>
    <dgm:pt modelId="{60E71E05-E997-405B-AD0D-A3563615F521}" type="pres">
      <dgm:prSet presAssocID="{46D48100-1BFC-4179-BDA9-2BE5F9B369F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4D5F43-1F42-4988-8BD7-9BE7D436D042}" type="pres">
      <dgm:prSet presAssocID="{46D48100-1BFC-4179-BDA9-2BE5F9B369F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A6B6C15-16F5-4189-9A29-ABF34A34F6DA}" srcId="{8D42508D-4185-436D-ADBF-A822A84619EE}" destId="{46D48100-1BFC-4179-BDA9-2BE5F9B369F4}" srcOrd="3" destOrd="0" parTransId="{CC1B7F26-7DA6-4BD0-AC00-8BFE79F43342}" sibTransId="{36E95BA8-E8CA-4ACD-9D1F-CDD9EF4CB214}"/>
    <dgm:cxn modelId="{3ADD7819-7C61-4F7E-9C00-8AFBCADB1144}" srcId="{8D42508D-4185-436D-ADBF-A822A84619EE}" destId="{BF7E00BD-35EF-417B-BFF5-F7251E80C8C8}" srcOrd="2" destOrd="0" parTransId="{45A71896-8243-4055-BF09-8F7AF7AB0894}" sibTransId="{CE349D77-4DD6-4B38-8606-75EB247D255B}"/>
    <dgm:cxn modelId="{B4D1A030-9A08-4184-A790-E9DE2B82F3B1}" srcId="{46D48100-1BFC-4179-BDA9-2BE5F9B369F4}" destId="{997344A1-858B-4018-B545-878938ED886A}" srcOrd="0" destOrd="0" parTransId="{FFBBF999-B387-4EBF-AF39-1A42D4F64D2A}" sibTransId="{8ECC0F81-B7C2-4002-958C-C5F96DBD9B88}"/>
    <dgm:cxn modelId="{0F8AA230-EE36-48F4-811D-B45628065DAD}" srcId="{46D48100-1BFC-4179-BDA9-2BE5F9B369F4}" destId="{46712FE9-EF2F-4650-B120-82EA930250D4}" srcOrd="1" destOrd="0" parTransId="{5E2492A0-D1D5-4FFA-B736-12A44B59CA4D}" sibTransId="{77FD9EE6-F6F6-49D0-9E50-7F18017127CD}"/>
    <dgm:cxn modelId="{1DFC803D-E5FE-4225-9575-4CBA645EDDE6}" srcId="{8D42508D-4185-436D-ADBF-A822A84619EE}" destId="{38D683EE-0795-4034-BF53-9F34DDDA5567}" srcOrd="0" destOrd="0" parTransId="{F761EF3C-DDC7-422F-A02E-54B391A24679}" sibTransId="{70F32CAB-E9C7-4BA3-91AA-BEBFEB130C3D}"/>
    <dgm:cxn modelId="{244AF244-4937-4B61-A99D-043B542859DA}" type="presOf" srcId="{997344A1-858B-4018-B545-878938ED886A}" destId="{A44D5F43-1F42-4988-8BD7-9BE7D436D042}" srcOrd="0" destOrd="0" presId="urn:microsoft.com/office/officeart/2005/8/layout/vList2"/>
    <dgm:cxn modelId="{48FB668C-60EE-476C-8C19-545A9E7D7315}" type="presOf" srcId="{8D42508D-4185-436D-ADBF-A822A84619EE}" destId="{AEA3F49F-B6C6-4E7A-B272-97012E27CA50}" srcOrd="0" destOrd="0" presId="urn:microsoft.com/office/officeart/2005/8/layout/vList2"/>
    <dgm:cxn modelId="{FCA9978E-C11D-4584-9F64-94237E4261D5}" srcId="{8D42508D-4185-436D-ADBF-A822A84619EE}" destId="{A2D8DF17-7D9E-4BCD-9721-6F685AA8D4D4}" srcOrd="1" destOrd="0" parTransId="{519D0B41-E915-41D5-BE77-97E4C98D0E12}" sibTransId="{E64908AA-C8BF-49E6-BDA4-7BE256F2B109}"/>
    <dgm:cxn modelId="{244B7E94-A62C-47AE-9195-5879A5C3CC0B}" type="presOf" srcId="{46712FE9-EF2F-4650-B120-82EA930250D4}" destId="{A44D5F43-1F42-4988-8BD7-9BE7D436D042}" srcOrd="0" destOrd="1" presId="urn:microsoft.com/office/officeart/2005/8/layout/vList2"/>
    <dgm:cxn modelId="{D78C1EA4-283E-4BC5-A238-D7AF9A5C2037}" type="presOf" srcId="{2E2DC31F-F5AA-4672-8D52-6660C3BE8900}" destId="{A44D5F43-1F42-4988-8BD7-9BE7D436D042}" srcOrd="0" destOrd="2" presId="urn:microsoft.com/office/officeart/2005/8/layout/vList2"/>
    <dgm:cxn modelId="{4F52AEC8-7019-4B26-8A4A-2A85A0E693E6}" srcId="{46D48100-1BFC-4179-BDA9-2BE5F9B369F4}" destId="{2E2DC31F-F5AA-4672-8D52-6660C3BE8900}" srcOrd="2" destOrd="0" parTransId="{FE26AC3C-61B1-4ABD-8AE7-30017D458B95}" sibTransId="{AE27757B-637A-4C57-B2AC-FB66C2748382}"/>
    <dgm:cxn modelId="{F8D956DE-017D-474C-B193-97C5F8AEA01D}" type="presOf" srcId="{38D683EE-0795-4034-BF53-9F34DDDA5567}" destId="{85D940C6-398C-429C-B864-6BF49A8599BC}" srcOrd="0" destOrd="0" presId="urn:microsoft.com/office/officeart/2005/8/layout/vList2"/>
    <dgm:cxn modelId="{0083E2E9-B205-4A95-9E89-7B230D90F425}" type="presOf" srcId="{A2D8DF17-7D9E-4BCD-9721-6F685AA8D4D4}" destId="{9DC02D9E-69FE-4C48-9053-158587735B19}" srcOrd="0" destOrd="0" presId="urn:microsoft.com/office/officeart/2005/8/layout/vList2"/>
    <dgm:cxn modelId="{D31E7FEB-68E9-44CA-9716-7C6022D85019}" type="presOf" srcId="{BF7E00BD-35EF-417B-BFF5-F7251E80C8C8}" destId="{5188E9DB-1228-4130-8859-C197120C0693}" srcOrd="0" destOrd="0" presId="urn:microsoft.com/office/officeart/2005/8/layout/vList2"/>
    <dgm:cxn modelId="{04298AF0-1BA5-433D-8A90-74469A3F8AC6}" type="presOf" srcId="{46D48100-1BFC-4179-BDA9-2BE5F9B369F4}" destId="{60E71E05-E997-405B-AD0D-A3563615F521}" srcOrd="0" destOrd="0" presId="urn:microsoft.com/office/officeart/2005/8/layout/vList2"/>
    <dgm:cxn modelId="{24B2AE57-5869-46E4-979A-08D20F9A6855}" type="presParOf" srcId="{AEA3F49F-B6C6-4E7A-B272-97012E27CA50}" destId="{85D940C6-398C-429C-B864-6BF49A8599BC}" srcOrd="0" destOrd="0" presId="urn:microsoft.com/office/officeart/2005/8/layout/vList2"/>
    <dgm:cxn modelId="{55D40685-3CFA-4164-A87E-F11F7C0A089A}" type="presParOf" srcId="{AEA3F49F-B6C6-4E7A-B272-97012E27CA50}" destId="{8317F434-3400-4255-B779-5156D40FFD89}" srcOrd="1" destOrd="0" presId="urn:microsoft.com/office/officeart/2005/8/layout/vList2"/>
    <dgm:cxn modelId="{3BB765E9-DD6A-42F5-A3A1-FCC036E5FF9E}" type="presParOf" srcId="{AEA3F49F-B6C6-4E7A-B272-97012E27CA50}" destId="{9DC02D9E-69FE-4C48-9053-158587735B19}" srcOrd="2" destOrd="0" presId="urn:microsoft.com/office/officeart/2005/8/layout/vList2"/>
    <dgm:cxn modelId="{7A7443CC-514E-4139-8B13-8414E100A55E}" type="presParOf" srcId="{AEA3F49F-B6C6-4E7A-B272-97012E27CA50}" destId="{56D2FA44-10B3-425F-8E7C-B35D9E95105E}" srcOrd="3" destOrd="0" presId="urn:microsoft.com/office/officeart/2005/8/layout/vList2"/>
    <dgm:cxn modelId="{45C1C55E-50C8-44F5-83D5-BC65A66E3257}" type="presParOf" srcId="{AEA3F49F-B6C6-4E7A-B272-97012E27CA50}" destId="{5188E9DB-1228-4130-8859-C197120C0693}" srcOrd="4" destOrd="0" presId="urn:microsoft.com/office/officeart/2005/8/layout/vList2"/>
    <dgm:cxn modelId="{22BC9285-82C4-4774-B369-719F7585743B}" type="presParOf" srcId="{AEA3F49F-B6C6-4E7A-B272-97012E27CA50}" destId="{2A5BCEFF-2F5F-4BB5-AA5D-7A6A7C4469EF}" srcOrd="5" destOrd="0" presId="urn:microsoft.com/office/officeart/2005/8/layout/vList2"/>
    <dgm:cxn modelId="{84F30F3C-A975-45AA-8AAB-25C5EDD2CA68}" type="presParOf" srcId="{AEA3F49F-B6C6-4E7A-B272-97012E27CA50}" destId="{60E71E05-E997-405B-AD0D-A3563615F521}" srcOrd="6" destOrd="0" presId="urn:microsoft.com/office/officeart/2005/8/layout/vList2"/>
    <dgm:cxn modelId="{5EF325BC-5DAC-4239-AB6A-7BBF99ABBFD9}" type="presParOf" srcId="{AEA3F49F-B6C6-4E7A-B272-97012E27CA50}" destId="{A44D5F43-1F42-4988-8BD7-9BE7D436D0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E91D133-C23D-457D-8354-807E13FB86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AE868EE9-E2B7-439E-B90B-C7E7B0F12722}">
      <dgm:prSet/>
      <dgm:spPr/>
      <dgm:t>
        <a:bodyPr/>
        <a:lstStyle/>
        <a:p>
          <a:r>
            <a:rPr lang="it-IT"/>
            <a:t>Risoluzione</a:t>
          </a:r>
        </a:p>
      </dgm:t>
    </dgm:pt>
    <dgm:pt modelId="{64882189-AE3A-4CCE-A920-1CA6D1FC1EBE}" type="parTrans" cxnId="{68694406-F02E-41AC-B693-C26E3D107C24}">
      <dgm:prSet/>
      <dgm:spPr/>
      <dgm:t>
        <a:bodyPr/>
        <a:lstStyle/>
        <a:p>
          <a:endParaRPr lang="it-IT"/>
        </a:p>
      </dgm:t>
    </dgm:pt>
    <dgm:pt modelId="{479048AF-E1AA-4CEF-A2E9-2908157EDE03}" type="sibTrans" cxnId="{68694406-F02E-41AC-B693-C26E3D107C24}">
      <dgm:prSet/>
      <dgm:spPr/>
      <dgm:t>
        <a:bodyPr/>
        <a:lstStyle/>
        <a:p>
          <a:endParaRPr lang="it-IT"/>
        </a:p>
      </dgm:t>
    </dgm:pt>
    <dgm:pt modelId="{D18234EE-F71C-4CC9-934F-FA5CA8AC34B2}">
      <dgm:prSet/>
      <dgm:spPr/>
      <dgm:t>
        <a:bodyPr/>
        <a:lstStyle/>
        <a:p>
          <a:r>
            <a:rPr lang="it-IT"/>
            <a:t>Tecnologia del pannello</a:t>
          </a:r>
        </a:p>
      </dgm:t>
    </dgm:pt>
    <dgm:pt modelId="{2A047310-D3E5-48C6-99A6-5C2305E6471C}" type="parTrans" cxnId="{5DAE6D71-B750-4A40-A8BF-AA14F06612C3}">
      <dgm:prSet/>
      <dgm:spPr/>
      <dgm:t>
        <a:bodyPr/>
        <a:lstStyle/>
        <a:p>
          <a:endParaRPr lang="it-IT"/>
        </a:p>
      </dgm:t>
    </dgm:pt>
    <dgm:pt modelId="{B27B2CF5-D9DE-4CFE-92DB-1ED11AE9A92A}" type="sibTrans" cxnId="{5DAE6D71-B750-4A40-A8BF-AA14F06612C3}">
      <dgm:prSet/>
      <dgm:spPr/>
      <dgm:t>
        <a:bodyPr/>
        <a:lstStyle/>
        <a:p>
          <a:endParaRPr lang="it-IT"/>
        </a:p>
      </dgm:t>
    </dgm:pt>
    <dgm:pt modelId="{50016777-E8D1-4A04-81C1-13A808C7789A}">
      <dgm:prSet/>
      <dgm:spPr/>
      <dgm:t>
        <a:bodyPr/>
        <a:lstStyle/>
        <a:p>
          <a:r>
            <a:rPr lang="it-IT"/>
            <a:t>Finitura del pannello</a:t>
          </a:r>
        </a:p>
      </dgm:t>
    </dgm:pt>
    <dgm:pt modelId="{7235F6DE-85A9-474D-9916-00758DD39C12}" type="parTrans" cxnId="{A900CF28-07F5-4955-B644-DD8D2C88400C}">
      <dgm:prSet/>
      <dgm:spPr/>
      <dgm:t>
        <a:bodyPr/>
        <a:lstStyle/>
        <a:p>
          <a:endParaRPr lang="it-IT"/>
        </a:p>
      </dgm:t>
    </dgm:pt>
    <dgm:pt modelId="{AD24E416-F02D-4055-9024-A91F06A79A02}" type="sibTrans" cxnId="{A900CF28-07F5-4955-B644-DD8D2C88400C}">
      <dgm:prSet/>
      <dgm:spPr/>
      <dgm:t>
        <a:bodyPr/>
        <a:lstStyle/>
        <a:p>
          <a:endParaRPr lang="it-IT"/>
        </a:p>
      </dgm:t>
    </dgm:pt>
    <dgm:pt modelId="{4A4DE3CC-E630-454B-A736-6F805F129FDC}">
      <dgm:prSet/>
      <dgm:spPr/>
      <dgm:t>
        <a:bodyPr/>
        <a:lstStyle/>
        <a:p>
          <a:r>
            <a:rPr lang="it-IT"/>
            <a:t>Ingressi</a:t>
          </a:r>
        </a:p>
      </dgm:t>
    </dgm:pt>
    <dgm:pt modelId="{2B5786C3-F03E-4AF6-9465-BB3FB16F72CE}" type="parTrans" cxnId="{66975175-AF62-4BAF-A5B2-05330F0E3479}">
      <dgm:prSet/>
      <dgm:spPr/>
      <dgm:t>
        <a:bodyPr/>
        <a:lstStyle/>
        <a:p>
          <a:endParaRPr lang="it-IT"/>
        </a:p>
      </dgm:t>
    </dgm:pt>
    <dgm:pt modelId="{0854F233-F173-4ECB-87B0-858E2EA85638}" type="sibTrans" cxnId="{66975175-AF62-4BAF-A5B2-05330F0E3479}">
      <dgm:prSet/>
      <dgm:spPr/>
      <dgm:t>
        <a:bodyPr/>
        <a:lstStyle/>
        <a:p>
          <a:endParaRPr lang="it-IT"/>
        </a:p>
      </dgm:t>
    </dgm:pt>
    <dgm:pt modelId="{462118C3-205F-4B1D-B969-C4A2063C732F}">
      <dgm:prSet/>
      <dgm:spPr/>
      <dgm:t>
        <a:bodyPr/>
        <a:lstStyle/>
        <a:p>
          <a:r>
            <a:rPr lang="it-IT"/>
            <a:t>Tempo di risposta</a:t>
          </a:r>
        </a:p>
      </dgm:t>
    </dgm:pt>
    <dgm:pt modelId="{183F418B-36B2-497B-9ACD-14D14A2BB426}" type="parTrans" cxnId="{7DE848C7-B597-4D7F-BF52-2572C57A7223}">
      <dgm:prSet/>
      <dgm:spPr/>
      <dgm:t>
        <a:bodyPr/>
        <a:lstStyle/>
        <a:p>
          <a:endParaRPr lang="it-IT"/>
        </a:p>
      </dgm:t>
    </dgm:pt>
    <dgm:pt modelId="{D85496BE-C873-4B66-9D24-4EC1F187D74F}" type="sibTrans" cxnId="{7DE848C7-B597-4D7F-BF52-2572C57A7223}">
      <dgm:prSet/>
      <dgm:spPr/>
      <dgm:t>
        <a:bodyPr/>
        <a:lstStyle/>
        <a:p>
          <a:endParaRPr lang="it-IT"/>
        </a:p>
      </dgm:t>
    </dgm:pt>
    <dgm:pt modelId="{999B300E-7D3B-4ACC-BD7B-7B444039EF6C}">
      <dgm:prSet/>
      <dgm:spPr/>
      <dgm:t>
        <a:bodyPr/>
        <a:lstStyle/>
        <a:p>
          <a:r>
            <a:rPr lang="it-IT"/>
            <a:t>Frequenza di risposta</a:t>
          </a:r>
        </a:p>
      </dgm:t>
    </dgm:pt>
    <dgm:pt modelId="{ADDC0BF7-DD4B-4585-9DD6-FAA30F5FAE46}" type="parTrans" cxnId="{4FC2009F-5003-4685-BA3D-8E68D4A4FB32}">
      <dgm:prSet/>
      <dgm:spPr/>
      <dgm:t>
        <a:bodyPr/>
        <a:lstStyle/>
        <a:p>
          <a:endParaRPr lang="it-IT"/>
        </a:p>
      </dgm:t>
    </dgm:pt>
    <dgm:pt modelId="{F46C0AC3-3B33-4013-83AB-C0C250522B7E}" type="sibTrans" cxnId="{4FC2009F-5003-4685-BA3D-8E68D4A4FB32}">
      <dgm:prSet/>
      <dgm:spPr/>
      <dgm:t>
        <a:bodyPr/>
        <a:lstStyle/>
        <a:p>
          <a:endParaRPr lang="it-IT"/>
        </a:p>
      </dgm:t>
    </dgm:pt>
    <dgm:pt modelId="{9F15D766-AFC2-4357-89B0-A445CF50CBE6}" type="pres">
      <dgm:prSet presAssocID="{9E91D133-C23D-457D-8354-807E13FB86E7}" presName="Name0" presStyleCnt="0">
        <dgm:presLayoutVars>
          <dgm:chMax val="7"/>
          <dgm:chPref val="7"/>
          <dgm:dir/>
        </dgm:presLayoutVars>
      </dgm:prSet>
      <dgm:spPr/>
    </dgm:pt>
    <dgm:pt modelId="{2389952F-52DC-43FA-9FCB-51F600F4458B}" type="pres">
      <dgm:prSet presAssocID="{9E91D133-C23D-457D-8354-807E13FB86E7}" presName="Name1" presStyleCnt="0"/>
      <dgm:spPr/>
    </dgm:pt>
    <dgm:pt modelId="{F7E8A1C2-ADAE-4F9F-92D1-ACF7841801FD}" type="pres">
      <dgm:prSet presAssocID="{9E91D133-C23D-457D-8354-807E13FB86E7}" presName="cycle" presStyleCnt="0"/>
      <dgm:spPr/>
    </dgm:pt>
    <dgm:pt modelId="{4680A1E4-E0A1-4E49-94A4-041C0CF0E4AB}" type="pres">
      <dgm:prSet presAssocID="{9E91D133-C23D-457D-8354-807E13FB86E7}" presName="srcNode" presStyleLbl="node1" presStyleIdx="0" presStyleCnt="6"/>
      <dgm:spPr/>
    </dgm:pt>
    <dgm:pt modelId="{17742E90-C535-4C80-9E94-5FEF6D02A082}" type="pres">
      <dgm:prSet presAssocID="{9E91D133-C23D-457D-8354-807E13FB86E7}" presName="conn" presStyleLbl="parChTrans1D2" presStyleIdx="0" presStyleCnt="1"/>
      <dgm:spPr/>
    </dgm:pt>
    <dgm:pt modelId="{164C0145-733A-4ADC-BFD4-006A11E36CF6}" type="pres">
      <dgm:prSet presAssocID="{9E91D133-C23D-457D-8354-807E13FB86E7}" presName="extraNode" presStyleLbl="node1" presStyleIdx="0" presStyleCnt="6"/>
      <dgm:spPr/>
    </dgm:pt>
    <dgm:pt modelId="{7994778B-AFA6-490D-82F3-FAA8B97CBBBA}" type="pres">
      <dgm:prSet presAssocID="{9E91D133-C23D-457D-8354-807E13FB86E7}" presName="dstNode" presStyleLbl="node1" presStyleIdx="0" presStyleCnt="6"/>
      <dgm:spPr/>
    </dgm:pt>
    <dgm:pt modelId="{A7901E30-84BD-4BB4-8059-7CEB6100AF76}" type="pres">
      <dgm:prSet presAssocID="{AE868EE9-E2B7-439E-B90B-C7E7B0F12722}" presName="text_1" presStyleLbl="node1" presStyleIdx="0" presStyleCnt="6">
        <dgm:presLayoutVars>
          <dgm:bulletEnabled val="1"/>
        </dgm:presLayoutVars>
      </dgm:prSet>
      <dgm:spPr/>
    </dgm:pt>
    <dgm:pt modelId="{6555743F-291F-4218-9F59-7188CE485BE3}" type="pres">
      <dgm:prSet presAssocID="{AE868EE9-E2B7-439E-B90B-C7E7B0F12722}" presName="accent_1" presStyleCnt="0"/>
      <dgm:spPr/>
    </dgm:pt>
    <dgm:pt modelId="{84B4537C-B1AD-47CC-89A4-3B9F36E5618D}" type="pres">
      <dgm:prSet presAssocID="{AE868EE9-E2B7-439E-B90B-C7E7B0F12722}" presName="accentRepeatNode" presStyleLbl="solidFgAcc1" presStyleIdx="0" presStyleCnt="6"/>
      <dgm:spPr/>
    </dgm:pt>
    <dgm:pt modelId="{706D5DF6-A8FD-4B81-8542-E875186ED249}" type="pres">
      <dgm:prSet presAssocID="{D18234EE-F71C-4CC9-934F-FA5CA8AC34B2}" presName="text_2" presStyleLbl="node1" presStyleIdx="1" presStyleCnt="6">
        <dgm:presLayoutVars>
          <dgm:bulletEnabled val="1"/>
        </dgm:presLayoutVars>
      </dgm:prSet>
      <dgm:spPr/>
    </dgm:pt>
    <dgm:pt modelId="{1759589C-9D8A-4B7C-89C9-663C0F3716BE}" type="pres">
      <dgm:prSet presAssocID="{D18234EE-F71C-4CC9-934F-FA5CA8AC34B2}" presName="accent_2" presStyleCnt="0"/>
      <dgm:spPr/>
    </dgm:pt>
    <dgm:pt modelId="{91DAA5CD-BB77-42E6-832C-244AB47A88AA}" type="pres">
      <dgm:prSet presAssocID="{D18234EE-F71C-4CC9-934F-FA5CA8AC34B2}" presName="accentRepeatNode" presStyleLbl="solidFgAcc1" presStyleIdx="1" presStyleCnt="6"/>
      <dgm:spPr/>
    </dgm:pt>
    <dgm:pt modelId="{78B8154C-ABEC-44F6-AFEA-B6CBC7523B22}" type="pres">
      <dgm:prSet presAssocID="{50016777-E8D1-4A04-81C1-13A808C7789A}" presName="text_3" presStyleLbl="node1" presStyleIdx="2" presStyleCnt="6">
        <dgm:presLayoutVars>
          <dgm:bulletEnabled val="1"/>
        </dgm:presLayoutVars>
      </dgm:prSet>
      <dgm:spPr/>
    </dgm:pt>
    <dgm:pt modelId="{F740945C-09AD-4671-86A1-E4A53FFF02B8}" type="pres">
      <dgm:prSet presAssocID="{50016777-E8D1-4A04-81C1-13A808C7789A}" presName="accent_3" presStyleCnt="0"/>
      <dgm:spPr/>
    </dgm:pt>
    <dgm:pt modelId="{D11DC169-99B0-43EB-9CD1-A64656EBF877}" type="pres">
      <dgm:prSet presAssocID="{50016777-E8D1-4A04-81C1-13A808C7789A}" presName="accentRepeatNode" presStyleLbl="solidFgAcc1" presStyleIdx="2" presStyleCnt="6"/>
      <dgm:spPr/>
    </dgm:pt>
    <dgm:pt modelId="{A218B115-FE5F-49A5-B6B7-652F48FC3405}" type="pres">
      <dgm:prSet presAssocID="{4A4DE3CC-E630-454B-A736-6F805F129FDC}" presName="text_4" presStyleLbl="node1" presStyleIdx="3" presStyleCnt="6">
        <dgm:presLayoutVars>
          <dgm:bulletEnabled val="1"/>
        </dgm:presLayoutVars>
      </dgm:prSet>
      <dgm:spPr/>
    </dgm:pt>
    <dgm:pt modelId="{3D99B47B-EC11-448A-82F6-659A88EE3E5F}" type="pres">
      <dgm:prSet presAssocID="{4A4DE3CC-E630-454B-A736-6F805F129FDC}" presName="accent_4" presStyleCnt="0"/>
      <dgm:spPr/>
    </dgm:pt>
    <dgm:pt modelId="{BCFF62E6-C8BA-4A12-A8B6-479BFB696E9C}" type="pres">
      <dgm:prSet presAssocID="{4A4DE3CC-E630-454B-A736-6F805F129FDC}" presName="accentRepeatNode" presStyleLbl="solidFgAcc1" presStyleIdx="3" presStyleCnt="6"/>
      <dgm:spPr/>
    </dgm:pt>
    <dgm:pt modelId="{4FA60661-0646-42CB-A1AA-FACC9FE4650C}" type="pres">
      <dgm:prSet presAssocID="{462118C3-205F-4B1D-B969-C4A2063C732F}" presName="text_5" presStyleLbl="node1" presStyleIdx="4" presStyleCnt="6">
        <dgm:presLayoutVars>
          <dgm:bulletEnabled val="1"/>
        </dgm:presLayoutVars>
      </dgm:prSet>
      <dgm:spPr/>
    </dgm:pt>
    <dgm:pt modelId="{BA69EC8A-4528-4B28-8719-75EA3FBAFA7A}" type="pres">
      <dgm:prSet presAssocID="{462118C3-205F-4B1D-B969-C4A2063C732F}" presName="accent_5" presStyleCnt="0"/>
      <dgm:spPr/>
    </dgm:pt>
    <dgm:pt modelId="{733204F6-D336-4239-B912-AC784588C4F6}" type="pres">
      <dgm:prSet presAssocID="{462118C3-205F-4B1D-B969-C4A2063C732F}" presName="accentRepeatNode" presStyleLbl="solidFgAcc1" presStyleIdx="4" presStyleCnt="6"/>
      <dgm:spPr/>
    </dgm:pt>
    <dgm:pt modelId="{F8D22F0F-C3DC-4F3C-AB97-2B3DB4196900}" type="pres">
      <dgm:prSet presAssocID="{999B300E-7D3B-4ACC-BD7B-7B444039EF6C}" presName="text_6" presStyleLbl="node1" presStyleIdx="5" presStyleCnt="6">
        <dgm:presLayoutVars>
          <dgm:bulletEnabled val="1"/>
        </dgm:presLayoutVars>
      </dgm:prSet>
      <dgm:spPr/>
    </dgm:pt>
    <dgm:pt modelId="{9BD72CF6-EAE6-437C-88C3-705C7C47FDA3}" type="pres">
      <dgm:prSet presAssocID="{999B300E-7D3B-4ACC-BD7B-7B444039EF6C}" presName="accent_6" presStyleCnt="0"/>
      <dgm:spPr/>
    </dgm:pt>
    <dgm:pt modelId="{BC7FFF2C-34FA-40C2-AD52-A0826C1A78B8}" type="pres">
      <dgm:prSet presAssocID="{999B300E-7D3B-4ACC-BD7B-7B444039EF6C}" presName="accentRepeatNode" presStyleLbl="solidFgAcc1" presStyleIdx="5" presStyleCnt="6"/>
      <dgm:spPr/>
    </dgm:pt>
  </dgm:ptLst>
  <dgm:cxnLst>
    <dgm:cxn modelId="{68694406-F02E-41AC-B693-C26E3D107C24}" srcId="{9E91D133-C23D-457D-8354-807E13FB86E7}" destId="{AE868EE9-E2B7-439E-B90B-C7E7B0F12722}" srcOrd="0" destOrd="0" parTransId="{64882189-AE3A-4CCE-A920-1CA6D1FC1EBE}" sibTransId="{479048AF-E1AA-4CEF-A2E9-2908157EDE03}"/>
    <dgm:cxn modelId="{A900CF28-07F5-4955-B644-DD8D2C88400C}" srcId="{9E91D133-C23D-457D-8354-807E13FB86E7}" destId="{50016777-E8D1-4A04-81C1-13A808C7789A}" srcOrd="2" destOrd="0" parTransId="{7235F6DE-85A9-474D-9916-00758DD39C12}" sibTransId="{AD24E416-F02D-4055-9024-A91F06A79A02}"/>
    <dgm:cxn modelId="{077F1847-98C9-4DCE-8543-182F9737EFD8}" type="presOf" srcId="{4A4DE3CC-E630-454B-A736-6F805F129FDC}" destId="{A218B115-FE5F-49A5-B6B7-652F48FC3405}" srcOrd="0" destOrd="0" presId="urn:microsoft.com/office/officeart/2008/layout/VerticalCurvedList"/>
    <dgm:cxn modelId="{11064D6B-558A-4112-8DE9-AEE37180ADEE}" type="presOf" srcId="{999B300E-7D3B-4ACC-BD7B-7B444039EF6C}" destId="{F8D22F0F-C3DC-4F3C-AB97-2B3DB4196900}" srcOrd="0" destOrd="0" presId="urn:microsoft.com/office/officeart/2008/layout/VerticalCurvedList"/>
    <dgm:cxn modelId="{5DAE6D71-B750-4A40-A8BF-AA14F06612C3}" srcId="{9E91D133-C23D-457D-8354-807E13FB86E7}" destId="{D18234EE-F71C-4CC9-934F-FA5CA8AC34B2}" srcOrd="1" destOrd="0" parTransId="{2A047310-D3E5-48C6-99A6-5C2305E6471C}" sibTransId="{B27B2CF5-D9DE-4CFE-92DB-1ED11AE9A92A}"/>
    <dgm:cxn modelId="{66975175-AF62-4BAF-A5B2-05330F0E3479}" srcId="{9E91D133-C23D-457D-8354-807E13FB86E7}" destId="{4A4DE3CC-E630-454B-A736-6F805F129FDC}" srcOrd="3" destOrd="0" parTransId="{2B5786C3-F03E-4AF6-9465-BB3FB16F72CE}" sibTransId="{0854F233-F173-4ECB-87B0-858E2EA85638}"/>
    <dgm:cxn modelId="{30D9FE92-A3EB-4812-B8E1-137D843E9F95}" type="presOf" srcId="{462118C3-205F-4B1D-B969-C4A2063C732F}" destId="{4FA60661-0646-42CB-A1AA-FACC9FE4650C}" srcOrd="0" destOrd="0" presId="urn:microsoft.com/office/officeart/2008/layout/VerticalCurvedList"/>
    <dgm:cxn modelId="{4FC2009F-5003-4685-BA3D-8E68D4A4FB32}" srcId="{9E91D133-C23D-457D-8354-807E13FB86E7}" destId="{999B300E-7D3B-4ACC-BD7B-7B444039EF6C}" srcOrd="5" destOrd="0" parTransId="{ADDC0BF7-DD4B-4585-9DD6-FAA30F5FAE46}" sibTransId="{F46C0AC3-3B33-4013-83AB-C0C250522B7E}"/>
    <dgm:cxn modelId="{40C108A9-92DB-43A3-9941-C58D40A6FBF9}" type="presOf" srcId="{AE868EE9-E2B7-439E-B90B-C7E7B0F12722}" destId="{A7901E30-84BD-4BB4-8059-7CEB6100AF76}" srcOrd="0" destOrd="0" presId="urn:microsoft.com/office/officeart/2008/layout/VerticalCurvedList"/>
    <dgm:cxn modelId="{C33F14B4-7388-47A5-85C0-A2C9998C72F6}" type="presOf" srcId="{50016777-E8D1-4A04-81C1-13A808C7789A}" destId="{78B8154C-ABEC-44F6-AFEA-B6CBC7523B22}" srcOrd="0" destOrd="0" presId="urn:microsoft.com/office/officeart/2008/layout/VerticalCurvedList"/>
    <dgm:cxn modelId="{7DE848C7-B597-4D7F-BF52-2572C57A7223}" srcId="{9E91D133-C23D-457D-8354-807E13FB86E7}" destId="{462118C3-205F-4B1D-B969-C4A2063C732F}" srcOrd="4" destOrd="0" parTransId="{183F418B-36B2-497B-9ACD-14D14A2BB426}" sibTransId="{D85496BE-C873-4B66-9D24-4EC1F187D74F}"/>
    <dgm:cxn modelId="{D113CEC8-6FF4-4EA7-B044-ED50939461F8}" type="presOf" srcId="{479048AF-E1AA-4CEF-A2E9-2908157EDE03}" destId="{17742E90-C535-4C80-9E94-5FEF6D02A082}" srcOrd="0" destOrd="0" presId="urn:microsoft.com/office/officeart/2008/layout/VerticalCurvedList"/>
    <dgm:cxn modelId="{BDBE12F1-9C80-48D7-8440-FC6EAADEF9B5}" type="presOf" srcId="{9E91D133-C23D-457D-8354-807E13FB86E7}" destId="{9F15D766-AFC2-4357-89B0-A445CF50CBE6}" srcOrd="0" destOrd="0" presId="urn:microsoft.com/office/officeart/2008/layout/VerticalCurvedList"/>
    <dgm:cxn modelId="{B703B6FE-BF54-41D1-B54A-956AE93CB904}" type="presOf" srcId="{D18234EE-F71C-4CC9-934F-FA5CA8AC34B2}" destId="{706D5DF6-A8FD-4B81-8542-E875186ED249}" srcOrd="0" destOrd="0" presId="urn:microsoft.com/office/officeart/2008/layout/VerticalCurvedList"/>
    <dgm:cxn modelId="{F4C30287-E5BA-4570-A572-19EFCA113D4D}" type="presParOf" srcId="{9F15D766-AFC2-4357-89B0-A445CF50CBE6}" destId="{2389952F-52DC-43FA-9FCB-51F600F4458B}" srcOrd="0" destOrd="0" presId="urn:microsoft.com/office/officeart/2008/layout/VerticalCurvedList"/>
    <dgm:cxn modelId="{E9A7561E-9D16-43E0-9A1B-5E407F58E9EF}" type="presParOf" srcId="{2389952F-52DC-43FA-9FCB-51F600F4458B}" destId="{F7E8A1C2-ADAE-4F9F-92D1-ACF7841801FD}" srcOrd="0" destOrd="0" presId="urn:microsoft.com/office/officeart/2008/layout/VerticalCurvedList"/>
    <dgm:cxn modelId="{09C6875A-31E9-4A8B-B809-45CD2C8BE08E}" type="presParOf" srcId="{F7E8A1C2-ADAE-4F9F-92D1-ACF7841801FD}" destId="{4680A1E4-E0A1-4E49-94A4-041C0CF0E4AB}" srcOrd="0" destOrd="0" presId="urn:microsoft.com/office/officeart/2008/layout/VerticalCurvedList"/>
    <dgm:cxn modelId="{0C5BF056-92C9-44CD-9C45-7C15ECF6BBB0}" type="presParOf" srcId="{F7E8A1C2-ADAE-4F9F-92D1-ACF7841801FD}" destId="{17742E90-C535-4C80-9E94-5FEF6D02A082}" srcOrd="1" destOrd="0" presId="urn:microsoft.com/office/officeart/2008/layout/VerticalCurvedList"/>
    <dgm:cxn modelId="{31EF6F67-A02A-46EA-BAF3-F620DD283F80}" type="presParOf" srcId="{F7E8A1C2-ADAE-4F9F-92D1-ACF7841801FD}" destId="{164C0145-733A-4ADC-BFD4-006A11E36CF6}" srcOrd="2" destOrd="0" presId="urn:microsoft.com/office/officeart/2008/layout/VerticalCurvedList"/>
    <dgm:cxn modelId="{2BD5CF50-C2E4-41E4-A642-5215F7492E67}" type="presParOf" srcId="{F7E8A1C2-ADAE-4F9F-92D1-ACF7841801FD}" destId="{7994778B-AFA6-490D-82F3-FAA8B97CBBBA}" srcOrd="3" destOrd="0" presId="urn:microsoft.com/office/officeart/2008/layout/VerticalCurvedList"/>
    <dgm:cxn modelId="{A9FB1F18-8DF2-413C-82AA-3AF4F85DA3DF}" type="presParOf" srcId="{2389952F-52DC-43FA-9FCB-51F600F4458B}" destId="{A7901E30-84BD-4BB4-8059-7CEB6100AF76}" srcOrd="1" destOrd="0" presId="urn:microsoft.com/office/officeart/2008/layout/VerticalCurvedList"/>
    <dgm:cxn modelId="{BAE5E6E6-8F26-45DD-B630-47BD8A1A2C71}" type="presParOf" srcId="{2389952F-52DC-43FA-9FCB-51F600F4458B}" destId="{6555743F-291F-4218-9F59-7188CE485BE3}" srcOrd="2" destOrd="0" presId="urn:microsoft.com/office/officeart/2008/layout/VerticalCurvedList"/>
    <dgm:cxn modelId="{9A78E3BD-E36D-4753-9ACD-95204DC522F4}" type="presParOf" srcId="{6555743F-291F-4218-9F59-7188CE485BE3}" destId="{84B4537C-B1AD-47CC-89A4-3B9F36E5618D}" srcOrd="0" destOrd="0" presId="urn:microsoft.com/office/officeart/2008/layout/VerticalCurvedList"/>
    <dgm:cxn modelId="{4AB22135-503D-4C5E-A18C-77670D040DDC}" type="presParOf" srcId="{2389952F-52DC-43FA-9FCB-51F600F4458B}" destId="{706D5DF6-A8FD-4B81-8542-E875186ED249}" srcOrd="3" destOrd="0" presId="urn:microsoft.com/office/officeart/2008/layout/VerticalCurvedList"/>
    <dgm:cxn modelId="{16FCDFCA-AA1B-438A-A4B9-4ED4C3624675}" type="presParOf" srcId="{2389952F-52DC-43FA-9FCB-51F600F4458B}" destId="{1759589C-9D8A-4B7C-89C9-663C0F3716BE}" srcOrd="4" destOrd="0" presId="urn:microsoft.com/office/officeart/2008/layout/VerticalCurvedList"/>
    <dgm:cxn modelId="{65D79B91-F37E-4013-9DBB-1488B29BC6E8}" type="presParOf" srcId="{1759589C-9D8A-4B7C-89C9-663C0F3716BE}" destId="{91DAA5CD-BB77-42E6-832C-244AB47A88AA}" srcOrd="0" destOrd="0" presId="urn:microsoft.com/office/officeart/2008/layout/VerticalCurvedList"/>
    <dgm:cxn modelId="{9AC66C0A-49EC-4CE8-9CE8-EABCD6D40A21}" type="presParOf" srcId="{2389952F-52DC-43FA-9FCB-51F600F4458B}" destId="{78B8154C-ABEC-44F6-AFEA-B6CBC7523B22}" srcOrd="5" destOrd="0" presId="urn:microsoft.com/office/officeart/2008/layout/VerticalCurvedList"/>
    <dgm:cxn modelId="{55946A3C-DEC9-4A8E-A8D8-7C9E168A23D5}" type="presParOf" srcId="{2389952F-52DC-43FA-9FCB-51F600F4458B}" destId="{F740945C-09AD-4671-86A1-E4A53FFF02B8}" srcOrd="6" destOrd="0" presId="urn:microsoft.com/office/officeart/2008/layout/VerticalCurvedList"/>
    <dgm:cxn modelId="{BD4EDC1C-F596-4B74-AE25-10C1AF8B6887}" type="presParOf" srcId="{F740945C-09AD-4671-86A1-E4A53FFF02B8}" destId="{D11DC169-99B0-43EB-9CD1-A64656EBF877}" srcOrd="0" destOrd="0" presId="urn:microsoft.com/office/officeart/2008/layout/VerticalCurvedList"/>
    <dgm:cxn modelId="{7DCBE6F9-0581-4400-B807-78AD07D84490}" type="presParOf" srcId="{2389952F-52DC-43FA-9FCB-51F600F4458B}" destId="{A218B115-FE5F-49A5-B6B7-652F48FC3405}" srcOrd="7" destOrd="0" presId="urn:microsoft.com/office/officeart/2008/layout/VerticalCurvedList"/>
    <dgm:cxn modelId="{F4EE0953-0615-4CBD-8469-743FBFC346C8}" type="presParOf" srcId="{2389952F-52DC-43FA-9FCB-51F600F4458B}" destId="{3D99B47B-EC11-448A-82F6-659A88EE3E5F}" srcOrd="8" destOrd="0" presId="urn:microsoft.com/office/officeart/2008/layout/VerticalCurvedList"/>
    <dgm:cxn modelId="{E58F9DC6-D694-430A-B886-33B509A69932}" type="presParOf" srcId="{3D99B47B-EC11-448A-82F6-659A88EE3E5F}" destId="{BCFF62E6-C8BA-4A12-A8B6-479BFB696E9C}" srcOrd="0" destOrd="0" presId="urn:microsoft.com/office/officeart/2008/layout/VerticalCurvedList"/>
    <dgm:cxn modelId="{492940A2-F016-40F2-AFF2-FF104289700A}" type="presParOf" srcId="{2389952F-52DC-43FA-9FCB-51F600F4458B}" destId="{4FA60661-0646-42CB-A1AA-FACC9FE4650C}" srcOrd="9" destOrd="0" presId="urn:microsoft.com/office/officeart/2008/layout/VerticalCurvedList"/>
    <dgm:cxn modelId="{5EFD5764-0A8A-43CD-B159-432B8A9B5267}" type="presParOf" srcId="{2389952F-52DC-43FA-9FCB-51F600F4458B}" destId="{BA69EC8A-4528-4B28-8719-75EA3FBAFA7A}" srcOrd="10" destOrd="0" presId="urn:microsoft.com/office/officeart/2008/layout/VerticalCurvedList"/>
    <dgm:cxn modelId="{AF42971F-A684-4029-8102-83BB287A8F09}" type="presParOf" srcId="{BA69EC8A-4528-4B28-8719-75EA3FBAFA7A}" destId="{733204F6-D336-4239-B912-AC784588C4F6}" srcOrd="0" destOrd="0" presId="urn:microsoft.com/office/officeart/2008/layout/VerticalCurvedList"/>
    <dgm:cxn modelId="{33A637D6-3C3C-4A37-9E6C-5FE88DEB8417}" type="presParOf" srcId="{2389952F-52DC-43FA-9FCB-51F600F4458B}" destId="{F8D22F0F-C3DC-4F3C-AB97-2B3DB4196900}" srcOrd="11" destOrd="0" presId="urn:microsoft.com/office/officeart/2008/layout/VerticalCurvedList"/>
    <dgm:cxn modelId="{AC84B0CB-57DB-4EE9-974A-7389E16E3418}" type="presParOf" srcId="{2389952F-52DC-43FA-9FCB-51F600F4458B}" destId="{9BD72CF6-EAE6-437C-88C3-705C7C47FDA3}" srcOrd="12" destOrd="0" presId="urn:microsoft.com/office/officeart/2008/layout/VerticalCurvedList"/>
    <dgm:cxn modelId="{11023DC8-6B80-46D0-AAD3-E7C1E778274F}" type="presParOf" srcId="{9BD72CF6-EAE6-437C-88C3-705C7C47FDA3}" destId="{BC7FFF2C-34FA-40C2-AD52-A0826C1A78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8E78898-37F7-42A5-B91C-8C1A40BAFD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38E82C7C-AAFE-45FC-8BC7-EF146DB8CC93}">
      <dgm:prSet/>
      <dgm:spPr/>
      <dgm:t>
        <a:bodyPr/>
        <a:lstStyle/>
        <a:p>
          <a:r>
            <a:rPr lang="it-IT"/>
            <a:t>Indica il numero massimo di pixel che possono comporre le immagini su schermo</a:t>
          </a:r>
        </a:p>
      </dgm:t>
    </dgm:pt>
    <dgm:pt modelId="{70BBD708-B522-4057-AEDE-2621CBA6BECD}" type="parTrans" cxnId="{2E543277-9F6E-40F1-86B7-5FA93E0A0941}">
      <dgm:prSet/>
      <dgm:spPr/>
      <dgm:t>
        <a:bodyPr/>
        <a:lstStyle/>
        <a:p>
          <a:endParaRPr lang="it-IT"/>
        </a:p>
      </dgm:t>
    </dgm:pt>
    <dgm:pt modelId="{DA71CBBA-D17D-47DA-A775-7C34E15807B9}" type="sibTrans" cxnId="{2E543277-9F6E-40F1-86B7-5FA93E0A0941}">
      <dgm:prSet/>
      <dgm:spPr/>
      <dgm:t>
        <a:bodyPr/>
        <a:lstStyle/>
        <a:p>
          <a:endParaRPr lang="it-IT"/>
        </a:p>
      </dgm:t>
    </dgm:pt>
    <dgm:pt modelId="{7BF52CE6-2356-486C-883E-4A2FD513F924}">
      <dgm:prSet/>
      <dgm:spPr/>
      <dgm:t>
        <a:bodyPr/>
        <a:lstStyle/>
        <a:p>
          <a:r>
            <a:rPr lang="it-IT"/>
            <a:t>Full HD = 1920 * 1080 pixel</a:t>
          </a:r>
        </a:p>
      </dgm:t>
    </dgm:pt>
    <dgm:pt modelId="{4DF8A351-E85A-4D36-9775-85B60ABFDBFE}" type="parTrans" cxnId="{4B3E4F36-74B3-4265-A475-1BA6F6AD8B3E}">
      <dgm:prSet/>
      <dgm:spPr/>
      <dgm:t>
        <a:bodyPr/>
        <a:lstStyle/>
        <a:p>
          <a:endParaRPr lang="it-IT"/>
        </a:p>
      </dgm:t>
    </dgm:pt>
    <dgm:pt modelId="{C322EA6F-4A05-45B7-A7EF-91F41F826132}" type="sibTrans" cxnId="{4B3E4F36-74B3-4265-A475-1BA6F6AD8B3E}">
      <dgm:prSet/>
      <dgm:spPr/>
      <dgm:t>
        <a:bodyPr/>
        <a:lstStyle/>
        <a:p>
          <a:endParaRPr lang="it-IT"/>
        </a:p>
      </dgm:t>
    </dgm:pt>
    <dgm:pt modelId="{8D080D05-BF8B-40F7-9768-7F3EBB7D47CF}">
      <dgm:prSet/>
      <dgm:spPr/>
      <dgm:t>
        <a:bodyPr/>
        <a:lstStyle/>
        <a:p>
          <a:r>
            <a:rPr lang="it-IT"/>
            <a:t>2K = 2560 * 1440 pixel</a:t>
          </a:r>
        </a:p>
      </dgm:t>
    </dgm:pt>
    <dgm:pt modelId="{F94A2495-F61A-487A-8A2D-7CF4DD69FA07}" type="parTrans" cxnId="{E5DE71B8-62D1-4008-8E8B-E041922500E6}">
      <dgm:prSet/>
      <dgm:spPr/>
      <dgm:t>
        <a:bodyPr/>
        <a:lstStyle/>
        <a:p>
          <a:endParaRPr lang="it-IT"/>
        </a:p>
      </dgm:t>
    </dgm:pt>
    <dgm:pt modelId="{C69CA068-7747-4FCE-B08A-9640E7665293}" type="sibTrans" cxnId="{E5DE71B8-62D1-4008-8E8B-E041922500E6}">
      <dgm:prSet/>
      <dgm:spPr/>
      <dgm:t>
        <a:bodyPr/>
        <a:lstStyle/>
        <a:p>
          <a:endParaRPr lang="it-IT"/>
        </a:p>
      </dgm:t>
    </dgm:pt>
    <dgm:pt modelId="{46AD3C9E-3161-44B7-A8C4-C3CB1E8F68F7}">
      <dgm:prSet/>
      <dgm:spPr/>
      <dgm:t>
        <a:bodyPr/>
        <a:lstStyle/>
        <a:p>
          <a:r>
            <a:rPr lang="it-IT"/>
            <a:t>4K o Ultra HD = 3840 * 2160 pixel</a:t>
          </a:r>
        </a:p>
      </dgm:t>
    </dgm:pt>
    <dgm:pt modelId="{33D14D20-C14C-4BD5-8E1B-8487BB84A87F}" type="parTrans" cxnId="{8C95A2C6-18E9-45C0-A9E8-9FC4BF2EDC71}">
      <dgm:prSet/>
      <dgm:spPr/>
      <dgm:t>
        <a:bodyPr/>
        <a:lstStyle/>
        <a:p>
          <a:endParaRPr lang="it-IT"/>
        </a:p>
      </dgm:t>
    </dgm:pt>
    <dgm:pt modelId="{C41B7AC1-3B3E-455E-889B-0B0390D06693}" type="sibTrans" cxnId="{8C95A2C6-18E9-45C0-A9E8-9FC4BF2EDC71}">
      <dgm:prSet/>
      <dgm:spPr/>
      <dgm:t>
        <a:bodyPr/>
        <a:lstStyle/>
        <a:p>
          <a:endParaRPr lang="it-IT"/>
        </a:p>
      </dgm:t>
    </dgm:pt>
    <dgm:pt modelId="{A51B59F0-0E29-421F-B0A4-A4D81966CDEC}">
      <dgm:prSet/>
      <dgm:spPr/>
      <dgm:t>
        <a:bodyPr/>
        <a:lstStyle/>
        <a:p>
          <a:r>
            <a:rPr lang="it-IT"/>
            <a:t>Più pixel ho a disposizione, maggiore sarà la qualità dell’immagine, che richiederà, tuttavia, una maggiore elaborazione da parte del PC</a:t>
          </a:r>
        </a:p>
      </dgm:t>
    </dgm:pt>
    <dgm:pt modelId="{A3932E39-D986-4485-8387-DF6D075655FC}" type="parTrans" cxnId="{37F10CC1-21C8-4EC4-B878-A143FBAC87D1}">
      <dgm:prSet/>
      <dgm:spPr/>
      <dgm:t>
        <a:bodyPr/>
        <a:lstStyle/>
        <a:p>
          <a:endParaRPr lang="it-IT"/>
        </a:p>
      </dgm:t>
    </dgm:pt>
    <dgm:pt modelId="{0A9CB5F3-3B75-4896-AC27-6B7020FF19A3}" type="sibTrans" cxnId="{37F10CC1-21C8-4EC4-B878-A143FBAC87D1}">
      <dgm:prSet/>
      <dgm:spPr/>
      <dgm:t>
        <a:bodyPr/>
        <a:lstStyle/>
        <a:p>
          <a:endParaRPr lang="it-IT"/>
        </a:p>
      </dgm:t>
    </dgm:pt>
    <dgm:pt modelId="{88DDE961-4DEE-44E3-84CB-870B1DAFD5D5}" type="pres">
      <dgm:prSet presAssocID="{28E78898-37F7-42A5-B91C-8C1A40BAFD9A}" presName="vert0" presStyleCnt="0">
        <dgm:presLayoutVars>
          <dgm:dir/>
          <dgm:animOne val="branch"/>
          <dgm:animLvl val="lvl"/>
        </dgm:presLayoutVars>
      </dgm:prSet>
      <dgm:spPr/>
    </dgm:pt>
    <dgm:pt modelId="{8B222F05-D936-43CF-90F0-7F3E0B01B345}" type="pres">
      <dgm:prSet presAssocID="{38E82C7C-AAFE-45FC-8BC7-EF146DB8CC93}" presName="thickLine" presStyleLbl="alignNode1" presStyleIdx="0" presStyleCnt="5"/>
      <dgm:spPr/>
    </dgm:pt>
    <dgm:pt modelId="{6EFB5CBE-3786-43D3-9090-649362E53167}" type="pres">
      <dgm:prSet presAssocID="{38E82C7C-AAFE-45FC-8BC7-EF146DB8CC93}" presName="horz1" presStyleCnt="0"/>
      <dgm:spPr/>
    </dgm:pt>
    <dgm:pt modelId="{E686F314-FDD0-443A-B40E-4D193F469565}" type="pres">
      <dgm:prSet presAssocID="{38E82C7C-AAFE-45FC-8BC7-EF146DB8CC93}" presName="tx1" presStyleLbl="revTx" presStyleIdx="0" presStyleCnt="5"/>
      <dgm:spPr/>
    </dgm:pt>
    <dgm:pt modelId="{3BB63D02-48D8-4525-A240-96742656AB5B}" type="pres">
      <dgm:prSet presAssocID="{38E82C7C-AAFE-45FC-8BC7-EF146DB8CC93}" presName="vert1" presStyleCnt="0"/>
      <dgm:spPr/>
    </dgm:pt>
    <dgm:pt modelId="{9359AE50-5B77-41E6-B310-D502B9BCD3F0}" type="pres">
      <dgm:prSet presAssocID="{7BF52CE6-2356-486C-883E-4A2FD513F924}" presName="thickLine" presStyleLbl="alignNode1" presStyleIdx="1" presStyleCnt="5"/>
      <dgm:spPr/>
    </dgm:pt>
    <dgm:pt modelId="{5B563DEA-7E6A-4A53-94C7-AD57E41E7069}" type="pres">
      <dgm:prSet presAssocID="{7BF52CE6-2356-486C-883E-4A2FD513F924}" presName="horz1" presStyleCnt="0"/>
      <dgm:spPr/>
    </dgm:pt>
    <dgm:pt modelId="{D4526B7F-BFA4-4F55-A6FB-3296849EA3EA}" type="pres">
      <dgm:prSet presAssocID="{7BF52CE6-2356-486C-883E-4A2FD513F924}" presName="tx1" presStyleLbl="revTx" presStyleIdx="1" presStyleCnt="5"/>
      <dgm:spPr/>
    </dgm:pt>
    <dgm:pt modelId="{6F0A2420-73B2-41CC-BB72-A0869AA435BA}" type="pres">
      <dgm:prSet presAssocID="{7BF52CE6-2356-486C-883E-4A2FD513F924}" presName="vert1" presStyleCnt="0"/>
      <dgm:spPr/>
    </dgm:pt>
    <dgm:pt modelId="{6DD471BE-E0E2-4836-83D0-4B3A2B37E6DE}" type="pres">
      <dgm:prSet presAssocID="{8D080D05-BF8B-40F7-9768-7F3EBB7D47CF}" presName="thickLine" presStyleLbl="alignNode1" presStyleIdx="2" presStyleCnt="5"/>
      <dgm:spPr/>
    </dgm:pt>
    <dgm:pt modelId="{3998E2B5-D704-4C80-9DD7-18B8D1C621A4}" type="pres">
      <dgm:prSet presAssocID="{8D080D05-BF8B-40F7-9768-7F3EBB7D47CF}" presName="horz1" presStyleCnt="0"/>
      <dgm:spPr/>
    </dgm:pt>
    <dgm:pt modelId="{290E88A6-B5AC-4233-8040-99CB20698E4D}" type="pres">
      <dgm:prSet presAssocID="{8D080D05-BF8B-40F7-9768-7F3EBB7D47CF}" presName="tx1" presStyleLbl="revTx" presStyleIdx="2" presStyleCnt="5"/>
      <dgm:spPr/>
    </dgm:pt>
    <dgm:pt modelId="{CA7A73CA-8BC5-44B7-ADBC-FE3325827318}" type="pres">
      <dgm:prSet presAssocID="{8D080D05-BF8B-40F7-9768-7F3EBB7D47CF}" presName="vert1" presStyleCnt="0"/>
      <dgm:spPr/>
    </dgm:pt>
    <dgm:pt modelId="{F09BAFE7-8249-4D37-AB9A-F15AE6E43E24}" type="pres">
      <dgm:prSet presAssocID="{46AD3C9E-3161-44B7-A8C4-C3CB1E8F68F7}" presName="thickLine" presStyleLbl="alignNode1" presStyleIdx="3" presStyleCnt="5"/>
      <dgm:spPr/>
    </dgm:pt>
    <dgm:pt modelId="{1F68F332-D06D-40C8-A6CF-047F5476C0C1}" type="pres">
      <dgm:prSet presAssocID="{46AD3C9E-3161-44B7-A8C4-C3CB1E8F68F7}" presName="horz1" presStyleCnt="0"/>
      <dgm:spPr/>
    </dgm:pt>
    <dgm:pt modelId="{3FCA61B2-7502-4267-BFBD-B61271EE4239}" type="pres">
      <dgm:prSet presAssocID="{46AD3C9E-3161-44B7-A8C4-C3CB1E8F68F7}" presName="tx1" presStyleLbl="revTx" presStyleIdx="3" presStyleCnt="5"/>
      <dgm:spPr/>
    </dgm:pt>
    <dgm:pt modelId="{9E1DE840-20CD-48FB-97E3-0EF157E7E8E0}" type="pres">
      <dgm:prSet presAssocID="{46AD3C9E-3161-44B7-A8C4-C3CB1E8F68F7}" presName="vert1" presStyleCnt="0"/>
      <dgm:spPr/>
    </dgm:pt>
    <dgm:pt modelId="{9F9F0213-70DA-482F-9E4D-57CFE5A718C0}" type="pres">
      <dgm:prSet presAssocID="{A51B59F0-0E29-421F-B0A4-A4D81966CDEC}" presName="thickLine" presStyleLbl="alignNode1" presStyleIdx="4" presStyleCnt="5"/>
      <dgm:spPr/>
    </dgm:pt>
    <dgm:pt modelId="{E1B23279-445E-4BCD-A2EC-A1FA27CD8CBD}" type="pres">
      <dgm:prSet presAssocID="{A51B59F0-0E29-421F-B0A4-A4D81966CDEC}" presName="horz1" presStyleCnt="0"/>
      <dgm:spPr/>
    </dgm:pt>
    <dgm:pt modelId="{68D96FB1-7BE5-476D-8B84-C07E29B2938F}" type="pres">
      <dgm:prSet presAssocID="{A51B59F0-0E29-421F-B0A4-A4D81966CDEC}" presName="tx1" presStyleLbl="revTx" presStyleIdx="4" presStyleCnt="5"/>
      <dgm:spPr/>
    </dgm:pt>
    <dgm:pt modelId="{B56ED6DA-5CAB-4DC7-84C3-8F49EE3D2082}" type="pres">
      <dgm:prSet presAssocID="{A51B59F0-0E29-421F-B0A4-A4D81966CDEC}" presName="vert1" presStyleCnt="0"/>
      <dgm:spPr/>
    </dgm:pt>
  </dgm:ptLst>
  <dgm:cxnLst>
    <dgm:cxn modelId="{1DA09618-DE5E-4D01-8A25-BB985B788517}" type="presOf" srcId="{8D080D05-BF8B-40F7-9768-7F3EBB7D47CF}" destId="{290E88A6-B5AC-4233-8040-99CB20698E4D}" srcOrd="0" destOrd="0" presId="urn:microsoft.com/office/officeart/2008/layout/LinedList"/>
    <dgm:cxn modelId="{BE5C5427-EA21-4C23-9745-3373EE7ED6B0}" type="presOf" srcId="{A51B59F0-0E29-421F-B0A4-A4D81966CDEC}" destId="{68D96FB1-7BE5-476D-8B84-C07E29B2938F}" srcOrd="0" destOrd="0" presId="urn:microsoft.com/office/officeart/2008/layout/LinedList"/>
    <dgm:cxn modelId="{4B3E4F36-74B3-4265-A475-1BA6F6AD8B3E}" srcId="{28E78898-37F7-42A5-B91C-8C1A40BAFD9A}" destId="{7BF52CE6-2356-486C-883E-4A2FD513F924}" srcOrd="1" destOrd="0" parTransId="{4DF8A351-E85A-4D36-9775-85B60ABFDBFE}" sibTransId="{C322EA6F-4A05-45B7-A7EF-91F41F826132}"/>
    <dgm:cxn modelId="{A3645B60-D34B-4AF4-B583-59E0BBBD82C0}" type="presOf" srcId="{28E78898-37F7-42A5-B91C-8C1A40BAFD9A}" destId="{88DDE961-4DEE-44E3-84CB-870B1DAFD5D5}" srcOrd="0" destOrd="0" presId="urn:microsoft.com/office/officeart/2008/layout/LinedList"/>
    <dgm:cxn modelId="{C436A146-CB3E-449D-B915-1EF7ADEB3C3F}" type="presOf" srcId="{7BF52CE6-2356-486C-883E-4A2FD513F924}" destId="{D4526B7F-BFA4-4F55-A6FB-3296849EA3EA}" srcOrd="0" destOrd="0" presId="urn:microsoft.com/office/officeart/2008/layout/LinedList"/>
    <dgm:cxn modelId="{D109C44B-F8FD-4243-981D-75D670359713}" type="presOf" srcId="{46AD3C9E-3161-44B7-A8C4-C3CB1E8F68F7}" destId="{3FCA61B2-7502-4267-BFBD-B61271EE4239}" srcOrd="0" destOrd="0" presId="urn:microsoft.com/office/officeart/2008/layout/LinedList"/>
    <dgm:cxn modelId="{2E543277-9F6E-40F1-86B7-5FA93E0A0941}" srcId="{28E78898-37F7-42A5-B91C-8C1A40BAFD9A}" destId="{38E82C7C-AAFE-45FC-8BC7-EF146DB8CC93}" srcOrd="0" destOrd="0" parTransId="{70BBD708-B522-4057-AEDE-2621CBA6BECD}" sibTransId="{DA71CBBA-D17D-47DA-A775-7C34E15807B9}"/>
    <dgm:cxn modelId="{D5CB9EAE-BF0E-47B2-961A-56DA6CDC84BA}" type="presOf" srcId="{38E82C7C-AAFE-45FC-8BC7-EF146DB8CC93}" destId="{E686F314-FDD0-443A-B40E-4D193F469565}" srcOrd="0" destOrd="0" presId="urn:microsoft.com/office/officeart/2008/layout/LinedList"/>
    <dgm:cxn modelId="{E5DE71B8-62D1-4008-8E8B-E041922500E6}" srcId="{28E78898-37F7-42A5-B91C-8C1A40BAFD9A}" destId="{8D080D05-BF8B-40F7-9768-7F3EBB7D47CF}" srcOrd="2" destOrd="0" parTransId="{F94A2495-F61A-487A-8A2D-7CF4DD69FA07}" sibTransId="{C69CA068-7747-4FCE-B08A-9640E7665293}"/>
    <dgm:cxn modelId="{37F10CC1-21C8-4EC4-B878-A143FBAC87D1}" srcId="{28E78898-37F7-42A5-B91C-8C1A40BAFD9A}" destId="{A51B59F0-0E29-421F-B0A4-A4D81966CDEC}" srcOrd="4" destOrd="0" parTransId="{A3932E39-D986-4485-8387-DF6D075655FC}" sibTransId="{0A9CB5F3-3B75-4896-AC27-6B7020FF19A3}"/>
    <dgm:cxn modelId="{8C95A2C6-18E9-45C0-A9E8-9FC4BF2EDC71}" srcId="{28E78898-37F7-42A5-B91C-8C1A40BAFD9A}" destId="{46AD3C9E-3161-44B7-A8C4-C3CB1E8F68F7}" srcOrd="3" destOrd="0" parTransId="{33D14D20-C14C-4BD5-8E1B-8487BB84A87F}" sibTransId="{C41B7AC1-3B3E-455E-889B-0B0390D06693}"/>
    <dgm:cxn modelId="{283E2AD8-8D8E-4716-9672-0494491D1589}" type="presParOf" srcId="{88DDE961-4DEE-44E3-84CB-870B1DAFD5D5}" destId="{8B222F05-D936-43CF-90F0-7F3E0B01B345}" srcOrd="0" destOrd="0" presId="urn:microsoft.com/office/officeart/2008/layout/LinedList"/>
    <dgm:cxn modelId="{82E46865-DE32-4002-8C81-24A6983DA4CE}" type="presParOf" srcId="{88DDE961-4DEE-44E3-84CB-870B1DAFD5D5}" destId="{6EFB5CBE-3786-43D3-9090-649362E53167}" srcOrd="1" destOrd="0" presId="urn:microsoft.com/office/officeart/2008/layout/LinedList"/>
    <dgm:cxn modelId="{C02AA8B5-86D2-4C22-8E98-E54F86E98F86}" type="presParOf" srcId="{6EFB5CBE-3786-43D3-9090-649362E53167}" destId="{E686F314-FDD0-443A-B40E-4D193F469565}" srcOrd="0" destOrd="0" presId="urn:microsoft.com/office/officeart/2008/layout/LinedList"/>
    <dgm:cxn modelId="{A4CEF475-1592-44B2-A4DE-07036FA95FF2}" type="presParOf" srcId="{6EFB5CBE-3786-43D3-9090-649362E53167}" destId="{3BB63D02-48D8-4525-A240-96742656AB5B}" srcOrd="1" destOrd="0" presId="urn:microsoft.com/office/officeart/2008/layout/LinedList"/>
    <dgm:cxn modelId="{9E42F34F-CFF4-4FF3-A676-D2BE49546141}" type="presParOf" srcId="{88DDE961-4DEE-44E3-84CB-870B1DAFD5D5}" destId="{9359AE50-5B77-41E6-B310-D502B9BCD3F0}" srcOrd="2" destOrd="0" presId="urn:microsoft.com/office/officeart/2008/layout/LinedList"/>
    <dgm:cxn modelId="{0A6C6182-9667-41F7-89FA-0CE451355EB4}" type="presParOf" srcId="{88DDE961-4DEE-44E3-84CB-870B1DAFD5D5}" destId="{5B563DEA-7E6A-4A53-94C7-AD57E41E7069}" srcOrd="3" destOrd="0" presId="urn:microsoft.com/office/officeart/2008/layout/LinedList"/>
    <dgm:cxn modelId="{8282108F-8BB4-4C30-90F0-587BCFB32F91}" type="presParOf" srcId="{5B563DEA-7E6A-4A53-94C7-AD57E41E7069}" destId="{D4526B7F-BFA4-4F55-A6FB-3296849EA3EA}" srcOrd="0" destOrd="0" presId="urn:microsoft.com/office/officeart/2008/layout/LinedList"/>
    <dgm:cxn modelId="{C7FE3A32-F2A1-41A4-B3A5-7C5A93A90955}" type="presParOf" srcId="{5B563DEA-7E6A-4A53-94C7-AD57E41E7069}" destId="{6F0A2420-73B2-41CC-BB72-A0869AA435BA}" srcOrd="1" destOrd="0" presId="urn:microsoft.com/office/officeart/2008/layout/LinedList"/>
    <dgm:cxn modelId="{3441AC1B-C8C6-4F4F-8EC1-B512C24B6EAD}" type="presParOf" srcId="{88DDE961-4DEE-44E3-84CB-870B1DAFD5D5}" destId="{6DD471BE-E0E2-4836-83D0-4B3A2B37E6DE}" srcOrd="4" destOrd="0" presId="urn:microsoft.com/office/officeart/2008/layout/LinedList"/>
    <dgm:cxn modelId="{3C9370EC-D6E7-40F7-8668-78BE626840BC}" type="presParOf" srcId="{88DDE961-4DEE-44E3-84CB-870B1DAFD5D5}" destId="{3998E2B5-D704-4C80-9DD7-18B8D1C621A4}" srcOrd="5" destOrd="0" presId="urn:microsoft.com/office/officeart/2008/layout/LinedList"/>
    <dgm:cxn modelId="{02309D45-6711-4BF0-BA5F-4A81564EABED}" type="presParOf" srcId="{3998E2B5-D704-4C80-9DD7-18B8D1C621A4}" destId="{290E88A6-B5AC-4233-8040-99CB20698E4D}" srcOrd="0" destOrd="0" presId="urn:microsoft.com/office/officeart/2008/layout/LinedList"/>
    <dgm:cxn modelId="{B907BC22-826B-44A3-BC4A-D96AD35BFCB4}" type="presParOf" srcId="{3998E2B5-D704-4C80-9DD7-18B8D1C621A4}" destId="{CA7A73CA-8BC5-44B7-ADBC-FE3325827318}" srcOrd="1" destOrd="0" presId="urn:microsoft.com/office/officeart/2008/layout/LinedList"/>
    <dgm:cxn modelId="{11F4B051-0F91-4337-820D-3CE72DCA452C}" type="presParOf" srcId="{88DDE961-4DEE-44E3-84CB-870B1DAFD5D5}" destId="{F09BAFE7-8249-4D37-AB9A-F15AE6E43E24}" srcOrd="6" destOrd="0" presId="urn:microsoft.com/office/officeart/2008/layout/LinedList"/>
    <dgm:cxn modelId="{57DC6B0C-0098-4874-B7FD-A6896E0B9D59}" type="presParOf" srcId="{88DDE961-4DEE-44E3-84CB-870B1DAFD5D5}" destId="{1F68F332-D06D-40C8-A6CF-047F5476C0C1}" srcOrd="7" destOrd="0" presId="urn:microsoft.com/office/officeart/2008/layout/LinedList"/>
    <dgm:cxn modelId="{562FA8BB-146C-4B77-9F3D-D5757A24908F}" type="presParOf" srcId="{1F68F332-D06D-40C8-A6CF-047F5476C0C1}" destId="{3FCA61B2-7502-4267-BFBD-B61271EE4239}" srcOrd="0" destOrd="0" presId="urn:microsoft.com/office/officeart/2008/layout/LinedList"/>
    <dgm:cxn modelId="{D7546BB8-6928-4495-ACB3-C9B340A89F56}" type="presParOf" srcId="{1F68F332-D06D-40C8-A6CF-047F5476C0C1}" destId="{9E1DE840-20CD-48FB-97E3-0EF157E7E8E0}" srcOrd="1" destOrd="0" presId="urn:microsoft.com/office/officeart/2008/layout/LinedList"/>
    <dgm:cxn modelId="{26C50ADD-4082-4D4A-8533-DD9B6646E0DD}" type="presParOf" srcId="{88DDE961-4DEE-44E3-84CB-870B1DAFD5D5}" destId="{9F9F0213-70DA-482F-9E4D-57CFE5A718C0}" srcOrd="8" destOrd="0" presId="urn:microsoft.com/office/officeart/2008/layout/LinedList"/>
    <dgm:cxn modelId="{2701FEBB-3CB3-413C-8836-DAB40C893F9D}" type="presParOf" srcId="{88DDE961-4DEE-44E3-84CB-870B1DAFD5D5}" destId="{E1B23279-445E-4BCD-A2EC-A1FA27CD8CBD}" srcOrd="9" destOrd="0" presId="urn:microsoft.com/office/officeart/2008/layout/LinedList"/>
    <dgm:cxn modelId="{83086B60-60AE-4D54-A241-DC35952CA326}" type="presParOf" srcId="{E1B23279-445E-4BCD-A2EC-A1FA27CD8CBD}" destId="{68D96FB1-7BE5-476D-8B84-C07E29B2938F}" srcOrd="0" destOrd="0" presId="urn:microsoft.com/office/officeart/2008/layout/LinedList"/>
    <dgm:cxn modelId="{CFF558DB-669E-4C3B-9470-46B22F3C0B8B}" type="presParOf" srcId="{E1B23279-445E-4BCD-A2EC-A1FA27CD8CBD}" destId="{B56ED6DA-5CAB-4DC7-84C3-8F49EE3D20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57B0EF8-18F6-460C-96E1-4CDB5C07910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4053D8B-C32E-4245-982E-9BBB912CBD0E}">
      <dgm:prSet/>
      <dgm:spPr/>
      <dgm:t>
        <a:bodyPr/>
        <a:lstStyle/>
        <a:p>
          <a:r>
            <a:rPr lang="it-IT"/>
            <a:t>LCD</a:t>
          </a:r>
        </a:p>
      </dgm:t>
    </dgm:pt>
    <dgm:pt modelId="{4471758E-3824-43BE-BCCC-E14E42D4B976}" type="parTrans" cxnId="{B43886F4-F68B-48D2-A03E-92DD5975E407}">
      <dgm:prSet/>
      <dgm:spPr/>
      <dgm:t>
        <a:bodyPr/>
        <a:lstStyle/>
        <a:p>
          <a:endParaRPr lang="it-IT"/>
        </a:p>
      </dgm:t>
    </dgm:pt>
    <dgm:pt modelId="{C363327A-A19C-41CB-8A5B-AC4E16BEF439}" type="sibTrans" cxnId="{B43886F4-F68B-48D2-A03E-92DD5975E407}">
      <dgm:prSet/>
      <dgm:spPr/>
      <dgm:t>
        <a:bodyPr/>
        <a:lstStyle/>
        <a:p>
          <a:endParaRPr lang="it-IT"/>
        </a:p>
      </dgm:t>
    </dgm:pt>
    <dgm:pt modelId="{BF51EFAC-A93F-41C7-878B-0B2C51E9E3E4}">
      <dgm:prSet/>
      <dgm:spPr/>
      <dgm:t>
        <a:bodyPr/>
        <a:lstStyle/>
        <a:p>
          <a:r>
            <a:rPr lang="it-IT" dirty="0"/>
            <a:t>TN sono noti per bassissimi tempi di risposta e per il basso prezzo</a:t>
          </a:r>
        </a:p>
      </dgm:t>
    </dgm:pt>
    <dgm:pt modelId="{E856955B-4B6E-450B-936D-3E6D8DC8EE3F}" type="parTrans" cxnId="{2461D474-A7BF-4E24-BD3E-0A309A315C1F}">
      <dgm:prSet/>
      <dgm:spPr/>
      <dgm:t>
        <a:bodyPr/>
        <a:lstStyle/>
        <a:p>
          <a:endParaRPr lang="it-IT"/>
        </a:p>
      </dgm:t>
    </dgm:pt>
    <dgm:pt modelId="{265B5024-C12A-4DFF-9BB2-EC0D3A19BCD4}" type="sibTrans" cxnId="{2461D474-A7BF-4E24-BD3E-0A309A315C1F}">
      <dgm:prSet/>
      <dgm:spPr/>
      <dgm:t>
        <a:bodyPr/>
        <a:lstStyle/>
        <a:p>
          <a:endParaRPr lang="it-IT"/>
        </a:p>
      </dgm:t>
    </dgm:pt>
    <dgm:pt modelId="{C4FC0145-D914-4B39-9FEF-B7BB55C4B10A}">
      <dgm:prSet/>
      <dgm:spPr/>
      <dgm:t>
        <a:bodyPr/>
        <a:lstStyle/>
        <a:p>
          <a:r>
            <a:rPr lang="it-IT"/>
            <a:t>IPS rendono i colori in maniera migliore ed angoli di visione più ampi, ma un tempo di risposta molto più alto</a:t>
          </a:r>
        </a:p>
      </dgm:t>
    </dgm:pt>
    <dgm:pt modelId="{D466BD20-47AB-42CB-893F-ABFC723DFF23}" type="parTrans" cxnId="{DAA15A6F-BFF9-4ADC-9FAC-0DB4B24428A4}">
      <dgm:prSet/>
      <dgm:spPr/>
      <dgm:t>
        <a:bodyPr/>
        <a:lstStyle/>
        <a:p>
          <a:endParaRPr lang="it-IT"/>
        </a:p>
      </dgm:t>
    </dgm:pt>
    <dgm:pt modelId="{2488007C-AE6F-472C-8DFE-9CB80EA870E6}" type="sibTrans" cxnId="{DAA15A6F-BFF9-4ADC-9FAC-0DB4B24428A4}">
      <dgm:prSet/>
      <dgm:spPr/>
      <dgm:t>
        <a:bodyPr/>
        <a:lstStyle/>
        <a:p>
          <a:endParaRPr lang="it-IT"/>
        </a:p>
      </dgm:t>
    </dgm:pt>
    <dgm:pt modelId="{69C44BFA-395E-4539-AB80-C55516B7D607}">
      <dgm:prSet/>
      <dgm:spPr/>
      <dgm:t>
        <a:bodyPr/>
        <a:lstStyle/>
        <a:p>
          <a:r>
            <a:rPr lang="it-IT"/>
            <a:t>VA con un buon angolo di visione e contrasto, ma tempi di risposta molto alti</a:t>
          </a:r>
        </a:p>
      </dgm:t>
    </dgm:pt>
    <dgm:pt modelId="{618515E4-215D-4C69-A731-1A419CABBA05}" type="parTrans" cxnId="{86DC4F1F-3EA1-4D3E-9E06-7E777EEEDA10}">
      <dgm:prSet/>
      <dgm:spPr/>
      <dgm:t>
        <a:bodyPr/>
        <a:lstStyle/>
        <a:p>
          <a:endParaRPr lang="it-IT"/>
        </a:p>
      </dgm:t>
    </dgm:pt>
    <dgm:pt modelId="{31B1B195-3100-4282-873D-DCFD5D8B801B}" type="sibTrans" cxnId="{86DC4F1F-3EA1-4D3E-9E06-7E777EEEDA10}">
      <dgm:prSet/>
      <dgm:spPr/>
      <dgm:t>
        <a:bodyPr/>
        <a:lstStyle/>
        <a:p>
          <a:endParaRPr lang="it-IT"/>
        </a:p>
      </dgm:t>
    </dgm:pt>
    <dgm:pt modelId="{8997C61B-C121-43D1-BFD9-570A4E19821E}">
      <dgm:prSet/>
      <dgm:spPr/>
      <dgm:t>
        <a:bodyPr/>
        <a:lstStyle/>
        <a:p>
          <a:r>
            <a:rPr lang="it-IT"/>
            <a:t>OLED</a:t>
          </a:r>
        </a:p>
      </dgm:t>
    </dgm:pt>
    <dgm:pt modelId="{8F06CE8B-6C92-4756-880A-A21E5BB6EA0C}" type="parTrans" cxnId="{4D143508-E610-4377-8CDC-8F198A6A248C}">
      <dgm:prSet/>
      <dgm:spPr/>
      <dgm:t>
        <a:bodyPr/>
        <a:lstStyle/>
        <a:p>
          <a:endParaRPr lang="it-IT"/>
        </a:p>
      </dgm:t>
    </dgm:pt>
    <dgm:pt modelId="{D688F597-0B22-4694-AA95-D32F50FE16F4}" type="sibTrans" cxnId="{4D143508-E610-4377-8CDC-8F198A6A248C}">
      <dgm:prSet/>
      <dgm:spPr/>
      <dgm:t>
        <a:bodyPr/>
        <a:lstStyle/>
        <a:p>
          <a:endParaRPr lang="it-IT"/>
        </a:p>
      </dgm:t>
    </dgm:pt>
    <dgm:pt modelId="{0C391803-0442-45E7-B7D7-6E7AFB4DA034}" type="pres">
      <dgm:prSet presAssocID="{E57B0EF8-18F6-460C-96E1-4CDB5C07910B}" presName="linear" presStyleCnt="0">
        <dgm:presLayoutVars>
          <dgm:animLvl val="lvl"/>
          <dgm:resizeHandles val="exact"/>
        </dgm:presLayoutVars>
      </dgm:prSet>
      <dgm:spPr/>
    </dgm:pt>
    <dgm:pt modelId="{DC9799B9-6905-474C-B5B6-DD94719622D6}" type="pres">
      <dgm:prSet presAssocID="{24053D8B-C32E-4245-982E-9BBB912CBD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7B2916-1C6A-4494-9406-05B39D8DAC27}" type="pres">
      <dgm:prSet presAssocID="{24053D8B-C32E-4245-982E-9BBB912CBD0E}" presName="childText" presStyleLbl="revTx" presStyleIdx="0" presStyleCnt="1">
        <dgm:presLayoutVars>
          <dgm:bulletEnabled val="1"/>
        </dgm:presLayoutVars>
      </dgm:prSet>
      <dgm:spPr/>
    </dgm:pt>
    <dgm:pt modelId="{507A1422-46C3-4E43-9EF1-70CCBF1977E7}" type="pres">
      <dgm:prSet presAssocID="{8997C61B-C121-43D1-BFD9-570A4E19821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D143508-E610-4377-8CDC-8F198A6A248C}" srcId="{E57B0EF8-18F6-460C-96E1-4CDB5C07910B}" destId="{8997C61B-C121-43D1-BFD9-570A4E19821E}" srcOrd="1" destOrd="0" parTransId="{8F06CE8B-6C92-4756-880A-A21E5BB6EA0C}" sibTransId="{D688F597-0B22-4694-AA95-D32F50FE16F4}"/>
    <dgm:cxn modelId="{86DC4F1F-3EA1-4D3E-9E06-7E777EEEDA10}" srcId="{24053D8B-C32E-4245-982E-9BBB912CBD0E}" destId="{69C44BFA-395E-4539-AB80-C55516B7D607}" srcOrd="2" destOrd="0" parTransId="{618515E4-215D-4C69-A731-1A419CABBA05}" sibTransId="{31B1B195-3100-4282-873D-DCFD5D8B801B}"/>
    <dgm:cxn modelId="{1BB7AB20-0C3C-47E0-8F49-D2E468EBCF6C}" type="presOf" srcId="{8997C61B-C121-43D1-BFD9-570A4E19821E}" destId="{507A1422-46C3-4E43-9EF1-70CCBF1977E7}" srcOrd="0" destOrd="0" presId="urn:microsoft.com/office/officeart/2005/8/layout/vList2"/>
    <dgm:cxn modelId="{5072EF63-6517-4025-B5CB-7564F6A771A6}" type="presOf" srcId="{E57B0EF8-18F6-460C-96E1-4CDB5C07910B}" destId="{0C391803-0442-45E7-B7D7-6E7AFB4DA034}" srcOrd="0" destOrd="0" presId="urn:microsoft.com/office/officeart/2005/8/layout/vList2"/>
    <dgm:cxn modelId="{DAA15A6F-BFF9-4ADC-9FAC-0DB4B24428A4}" srcId="{24053D8B-C32E-4245-982E-9BBB912CBD0E}" destId="{C4FC0145-D914-4B39-9FEF-B7BB55C4B10A}" srcOrd="1" destOrd="0" parTransId="{D466BD20-47AB-42CB-893F-ABFC723DFF23}" sibTransId="{2488007C-AE6F-472C-8DFE-9CB80EA870E6}"/>
    <dgm:cxn modelId="{2461D474-A7BF-4E24-BD3E-0A309A315C1F}" srcId="{24053D8B-C32E-4245-982E-9BBB912CBD0E}" destId="{BF51EFAC-A93F-41C7-878B-0B2C51E9E3E4}" srcOrd="0" destOrd="0" parTransId="{E856955B-4B6E-450B-936D-3E6D8DC8EE3F}" sibTransId="{265B5024-C12A-4DFF-9BB2-EC0D3A19BCD4}"/>
    <dgm:cxn modelId="{0716A4A6-4777-443B-A5B2-93815BD285C6}" type="presOf" srcId="{69C44BFA-395E-4539-AB80-C55516B7D607}" destId="{5D7B2916-1C6A-4494-9406-05B39D8DAC27}" srcOrd="0" destOrd="2" presId="urn:microsoft.com/office/officeart/2005/8/layout/vList2"/>
    <dgm:cxn modelId="{D53601A7-E060-45F2-9614-6B0755C6A9D1}" type="presOf" srcId="{BF51EFAC-A93F-41C7-878B-0B2C51E9E3E4}" destId="{5D7B2916-1C6A-4494-9406-05B39D8DAC27}" srcOrd="0" destOrd="0" presId="urn:microsoft.com/office/officeart/2005/8/layout/vList2"/>
    <dgm:cxn modelId="{95CE03CE-434E-42BD-B0C7-2A6BA215B427}" type="presOf" srcId="{C4FC0145-D914-4B39-9FEF-B7BB55C4B10A}" destId="{5D7B2916-1C6A-4494-9406-05B39D8DAC27}" srcOrd="0" destOrd="1" presId="urn:microsoft.com/office/officeart/2005/8/layout/vList2"/>
    <dgm:cxn modelId="{C4A7C3D1-B1F8-49D5-8D9B-C6580DAD1796}" type="presOf" srcId="{24053D8B-C32E-4245-982E-9BBB912CBD0E}" destId="{DC9799B9-6905-474C-B5B6-DD94719622D6}" srcOrd="0" destOrd="0" presId="urn:microsoft.com/office/officeart/2005/8/layout/vList2"/>
    <dgm:cxn modelId="{B43886F4-F68B-48D2-A03E-92DD5975E407}" srcId="{E57B0EF8-18F6-460C-96E1-4CDB5C07910B}" destId="{24053D8B-C32E-4245-982E-9BBB912CBD0E}" srcOrd="0" destOrd="0" parTransId="{4471758E-3824-43BE-BCCC-E14E42D4B976}" sibTransId="{C363327A-A19C-41CB-8A5B-AC4E16BEF439}"/>
    <dgm:cxn modelId="{FDFF67FC-04E8-4531-8663-1039608D65A3}" type="presParOf" srcId="{0C391803-0442-45E7-B7D7-6E7AFB4DA034}" destId="{DC9799B9-6905-474C-B5B6-DD94719622D6}" srcOrd="0" destOrd="0" presId="urn:microsoft.com/office/officeart/2005/8/layout/vList2"/>
    <dgm:cxn modelId="{74C202A3-6D97-4304-8C5D-9E7B13DCA85E}" type="presParOf" srcId="{0C391803-0442-45E7-B7D7-6E7AFB4DA034}" destId="{5D7B2916-1C6A-4494-9406-05B39D8DAC27}" srcOrd="1" destOrd="0" presId="urn:microsoft.com/office/officeart/2005/8/layout/vList2"/>
    <dgm:cxn modelId="{BD5235EB-DD3A-4854-9E2C-E89ADB39CE9F}" type="presParOf" srcId="{0C391803-0442-45E7-B7D7-6E7AFB4DA034}" destId="{507A1422-46C3-4E43-9EF1-70CCBF1977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15DA00-BA83-472D-94AF-25DD5B3D29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1A47B5E-08B1-4F0C-BFCF-9D3FDEE07B98}">
      <dgm:prSet/>
      <dgm:spPr/>
      <dgm:t>
        <a:bodyPr/>
        <a:lstStyle/>
        <a:p>
          <a:r>
            <a:rPr lang="it-IT"/>
            <a:t>Opaca</a:t>
          </a:r>
        </a:p>
      </dgm:t>
    </dgm:pt>
    <dgm:pt modelId="{D6BA2A7E-1130-4DB5-B43F-49EE80F2AD34}" type="parTrans" cxnId="{4123612F-937D-466F-8595-267E68FDFEC2}">
      <dgm:prSet/>
      <dgm:spPr/>
      <dgm:t>
        <a:bodyPr/>
        <a:lstStyle/>
        <a:p>
          <a:endParaRPr lang="it-IT"/>
        </a:p>
      </dgm:t>
    </dgm:pt>
    <dgm:pt modelId="{ED59D1CD-C9CA-4C8B-AF5A-BF814204B048}" type="sibTrans" cxnId="{4123612F-937D-466F-8595-267E68FDFEC2}">
      <dgm:prSet/>
      <dgm:spPr/>
      <dgm:t>
        <a:bodyPr/>
        <a:lstStyle/>
        <a:p>
          <a:endParaRPr lang="it-IT"/>
        </a:p>
      </dgm:t>
    </dgm:pt>
    <dgm:pt modelId="{04779DA1-1901-49EA-8A97-EAC7A0E84433}">
      <dgm:prSet/>
      <dgm:spPr/>
      <dgm:t>
        <a:bodyPr/>
        <a:lstStyle/>
        <a:p>
          <a:r>
            <a:rPr lang="it-IT"/>
            <a:t>Evitano i riflessi</a:t>
          </a:r>
        </a:p>
      </dgm:t>
    </dgm:pt>
    <dgm:pt modelId="{36290311-2C8D-420D-976F-2AC3EC965A97}" type="parTrans" cxnId="{80D1C8C0-BBAC-48C1-870C-61E75B6E4177}">
      <dgm:prSet/>
      <dgm:spPr/>
      <dgm:t>
        <a:bodyPr/>
        <a:lstStyle/>
        <a:p>
          <a:endParaRPr lang="it-IT"/>
        </a:p>
      </dgm:t>
    </dgm:pt>
    <dgm:pt modelId="{0BB992A7-566D-4690-BEF2-A4636AFFD575}" type="sibTrans" cxnId="{80D1C8C0-BBAC-48C1-870C-61E75B6E4177}">
      <dgm:prSet/>
      <dgm:spPr/>
      <dgm:t>
        <a:bodyPr/>
        <a:lstStyle/>
        <a:p>
          <a:endParaRPr lang="it-IT"/>
        </a:p>
      </dgm:t>
    </dgm:pt>
    <dgm:pt modelId="{C7237A8A-AA97-42D6-AD9F-4BCF4A60DB5D}">
      <dgm:prSet/>
      <dgm:spPr/>
      <dgm:t>
        <a:bodyPr/>
        <a:lstStyle/>
        <a:p>
          <a:r>
            <a:rPr lang="it-IT"/>
            <a:t>Lucida</a:t>
          </a:r>
        </a:p>
      </dgm:t>
    </dgm:pt>
    <dgm:pt modelId="{648D20EC-9774-459C-9E6A-39AE0FDE76DE}" type="parTrans" cxnId="{D3C33786-48E5-4BBC-B887-C3D56B4F9A83}">
      <dgm:prSet/>
      <dgm:spPr/>
      <dgm:t>
        <a:bodyPr/>
        <a:lstStyle/>
        <a:p>
          <a:endParaRPr lang="it-IT"/>
        </a:p>
      </dgm:t>
    </dgm:pt>
    <dgm:pt modelId="{71B44AAD-6906-4961-8B69-3B54B07563C1}" type="sibTrans" cxnId="{D3C33786-48E5-4BBC-B887-C3D56B4F9A83}">
      <dgm:prSet/>
      <dgm:spPr/>
      <dgm:t>
        <a:bodyPr/>
        <a:lstStyle/>
        <a:p>
          <a:endParaRPr lang="it-IT"/>
        </a:p>
      </dgm:t>
    </dgm:pt>
    <dgm:pt modelId="{85F684D9-046F-4FF5-A610-9DBFB493407F}">
      <dgm:prSet/>
      <dgm:spPr/>
      <dgm:t>
        <a:bodyPr/>
        <a:lstStyle/>
        <a:p>
          <a:r>
            <a:rPr lang="it-IT"/>
            <a:t>Colori più vividi</a:t>
          </a:r>
        </a:p>
      </dgm:t>
    </dgm:pt>
    <dgm:pt modelId="{B351ED44-B02C-432E-BAE8-036FBC94D57A}" type="parTrans" cxnId="{C4E2E941-FAE7-4DCF-BCC8-F52290B1F1FF}">
      <dgm:prSet/>
      <dgm:spPr/>
      <dgm:t>
        <a:bodyPr/>
        <a:lstStyle/>
        <a:p>
          <a:endParaRPr lang="it-IT"/>
        </a:p>
      </dgm:t>
    </dgm:pt>
    <dgm:pt modelId="{8F967FE5-B959-4AC9-9730-82C04799C376}" type="sibTrans" cxnId="{C4E2E941-FAE7-4DCF-BCC8-F52290B1F1FF}">
      <dgm:prSet/>
      <dgm:spPr/>
      <dgm:t>
        <a:bodyPr/>
        <a:lstStyle/>
        <a:p>
          <a:endParaRPr lang="it-IT"/>
        </a:p>
      </dgm:t>
    </dgm:pt>
    <dgm:pt modelId="{FCD7BB4B-19A0-4C92-A784-2F33FE2C0372}" type="pres">
      <dgm:prSet presAssocID="{1015DA00-BA83-472D-94AF-25DD5B3D2900}" presName="vert0" presStyleCnt="0">
        <dgm:presLayoutVars>
          <dgm:dir/>
          <dgm:animOne val="branch"/>
          <dgm:animLvl val="lvl"/>
        </dgm:presLayoutVars>
      </dgm:prSet>
      <dgm:spPr/>
    </dgm:pt>
    <dgm:pt modelId="{0F46FBDE-02DC-4006-BA84-3F1D2BE179A7}" type="pres">
      <dgm:prSet presAssocID="{51A47B5E-08B1-4F0C-BFCF-9D3FDEE07B98}" presName="thickLine" presStyleLbl="alignNode1" presStyleIdx="0" presStyleCnt="2"/>
      <dgm:spPr/>
    </dgm:pt>
    <dgm:pt modelId="{FC0CBF29-9A36-4929-8917-ED54C3E992C2}" type="pres">
      <dgm:prSet presAssocID="{51A47B5E-08B1-4F0C-BFCF-9D3FDEE07B98}" presName="horz1" presStyleCnt="0"/>
      <dgm:spPr/>
    </dgm:pt>
    <dgm:pt modelId="{15F88BBC-4F70-40AA-A0F3-0B8CB6324518}" type="pres">
      <dgm:prSet presAssocID="{51A47B5E-08B1-4F0C-BFCF-9D3FDEE07B98}" presName="tx1" presStyleLbl="revTx" presStyleIdx="0" presStyleCnt="4"/>
      <dgm:spPr/>
    </dgm:pt>
    <dgm:pt modelId="{AEDB6496-71E4-440F-B7D4-EB31D4C813C2}" type="pres">
      <dgm:prSet presAssocID="{51A47B5E-08B1-4F0C-BFCF-9D3FDEE07B98}" presName="vert1" presStyleCnt="0"/>
      <dgm:spPr/>
    </dgm:pt>
    <dgm:pt modelId="{6228339A-0DAF-42AC-991E-D267C07A04AD}" type="pres">
      <dgm:prSet presAssocID="{04779DA1-1901-49EA-8A97-EAC7A0E84433}" presName="vertSpace2a" presStyleCnt="0"/>
      <dgm:spPr/>
    </dgm:pt>
    <dgm:pt modelId="{4096346D-7745-4AC3-B711-4FFA6543F7DA}" type="pres">
      <dgm:prSet presAssocID="{04779DA1-1901-49EA-8A97-EAC7A0E84433}" presName="horz2" presStyleCnt="0"/>
      <dgm:spPr/>
    </dgm:pt>
    <dgm:pt modelId="{5B4BE43D-FCB7-4B77-8A4F-0975D5E0C87C}" type="pres">
      <dgm:prSet presAssocID="{04779DA1-1901-49EA-8A97-EAC7A0E84433}" presName="horzSpace2" presStyleCnt="0"/>
      <dgm:spPr/>
    </dgm:pt>
    <dgm:pt modelId="{B5F64D1B-E17B-46AE-969D-4DD771899ECC}" type="pres">
      <dgm:prSet presAssocID="{04779DA1-1901-49EA-8A97-EAC7A0E84433}" presName="tx2" presStyleLbl="revTx" presStyleIdx="1" presStyleCnt="4"/>
      <dgm:spPr/>
    </dgm:pt>
    <dgm:pt modelId="{C0150617-ED86-4BCE-A729-BFA2DCF6622D}" type="pres">
      <dgm:prSet presAssocID="{04779DA1-1901-49EA-8A97-EAC7A0E84433}" presName="vert2" presStyleCnt="0"/>
      <dgm:spPr/>
    </dgm:pt>
    <dgm:pt modelId="{AC7731A1-B87A-4C2E-8972-16C8847239E4}" type="pres">
      <dgm:prSet presAssocID="{04779DA1-1901-49EA-8A97-EAC7A0E84433}" presName="thinLine2b" presStyleLbl="callout" presStyleIdx="0" presStyleCnt="2"/>
      <dgm:spPr/>
    </dgm:pt>
    <dgm:pt modelId="{467A0088-61C5-4B48-B4C1-C47F5CDD8335}" type="pres">
      <dgm:prSet presAssocID="{04779DA1-1901-49EA-8A97-EAC7A0E84433}" presName="vertSpace2b" presStyleCnt="0"/>
      <dgm:spPr/>
    </dgm:pt>
    <dgm:pt modelId="{E2A2BA08-7838-4DAC-A44F-40DD5EB85206}" type="pres">
      <dgm:prSet presAssocID="{C7237A8A-AA97-42D6-AD9F-4BCF4A60DB5D}" presName="thickLine" presStyleLbl="alignNode1" presStyleIdx="1" presStyleCnt="2"/>
      <dgm:spPr/>
    </dgm:pt>
    <dgm:pt modelId="{82CAB24C-67A3-4FB3-AFD9-30109D2DA10E}" type="pres">
      <dgm:prSet presAssocID="{C7237A8A-AA97-42D6-AD9F-4BCF4A60DB5D}" presName="horz1" presStyleCnt="0"/>
      <dgm:spPr/>
    </dgm:pt>
    <dgm:pt modelId="{AB79136F-2BED-447A-A8EC-268BBCAE67D2}" type="pres">
      <dgm:prSet presAssocID="{C7237A8A-AA97-42D6-AD9F-4BCF4A60DB5D}" presName="tx1" presStyleLbl="revTx" presStyleIdx="2" presStyleCnt="4"/>
      <dgm:spPr/>
    </dgm:pt>
    <dgm:pt modelId="{CC94CAB7-98B8-4D2D-8853-DBF29C97423A}" type="pres">
      <dgm:prSet presAssocID="{C7237A8A-AA97-42D6-AD9F-4BCF4A60DB5D}" presName="vert1" presStyleCnt="0"/>
      <dgm:spPr/>
    </dgm:pt>
    <dgm:pt modelId="{6834DF16-8F81-49C1-8C11-8EE32472641D}" type="pres">
      <dgm:prSet presAssocID="{85F684D9-046F-4FF5-A610-9DBFB493407F}" presName="vertSpace2a" presStyleCnt="0"/>
      <dgm:spPr/>
    </dgm:pt>
    <dgm:pt modelId="{AC540314-8AA0-49F1-85DA-3CA06B1EA85F}" type="pres">
      <dgm:prSet presAssocID="{85F684D9-046F-4FF5-A610-9DBFB493407F}" presName="horz2" presStyleCnt="0"/>
      <dgm:spPr/>
    </dgm:pt>
    <dgm:pt modelId="{1F529335-888A-44B4-B7A3-A010C6D73BF7}" type="pres">
      <dgm:prSet presAssocID="{85F684D9-046F-4FF5-A610-9DBFB493407F}" presName="horzSpace2" presStyleCnt="0"/>
      <dgm:spPr/>
    </dgm:pt>
    <dgm:pt modelId="{018AB261-3E1E-4305-BBA9-A289710A7948}" type="pres">
      <dgm:prSet presAssocID="{85F684D9-046F-4FF5-A610-9DBFB493407F}" presName="tx2" presStyleLbl="revTx" presStyleIdx="3" presStyleCnt="4"/>
      <dgm:spPr/>
    </dgm:pt>
    <dgm:pt modelId="{B02ACF79-7642-4873-82DB-E87BDB49B056}" type="pres">
      <dgm:prSet presAssocID="{85F684D9-046F-4FF5-A610-9DBFB493407F}" presName="vert2" presStyleCnt="0"/>
      <dgm:spPr/>
    </dgm:pt>
    <dgm:pt modelId="{BB17815B-E7C1-4637-8288-E557C629307F}" type="pres">
      <dgm:prSet presAssocID="{85F684D9-046F-4FF5-A610-9DBFB493407F}" presName="thinLine2b" presStyleLbl="callout" presStyleIdx="1" presStyleCnt="2"/>
      <dgm:spPr/>
    </dgm:pt>
    <dgm:pt modelId="{5DBA6DE0-7A96-43EB-9ABB-8850122538DF}" type="pres">
      <dgm:prSet presAssocID="{85F684D9-046F-4FF5-A610-9DBFB493407F}" presName="vertSpace2b" presStyleCnt="0"/>
      <dgm:spPr/>
    </dgm:pt>
  </dgm:ptLst>
  <dgm:cxnLst>
    <dgm:cxn modelId="{FEA4800D-48C9-46D3-AE7C-F9486B2D82A3}" type="presOf" srcId="{1015DA00-BA83-472D-94AF-25DD5B3D2900}" destId="{FCD7BB4B-19A0-4C92-A784-2F33FE2C0372}" srcOrd="0" destOrd="0" presId="urn:microsoft.com/office/officeart/2008/layout/LinedList"/>
    <dgm:cxn modelId="{4123612F-937D-466F-8595-267E68FDFEC2}" srcId="{1015DA00-BA83-472D-94AF-25DD5B3D2900}" destId="{51A47B5E-08B1-4F0C-BFCF-9D3FDEE07B98}" srcOrd="0" destOrd="0" parTransId="{D6BA2A7E-1130-4DB5-B43F-49EE80F2AD34}" sibTransId="{ED59D1CD-C9CA-4C8B-AF5A-BF814204B048}"/>
    <dgm:cxn modelId="{C4E2E941-FAE7-4DCF-BCC8-F52290B1F1FF}" srcId="{C7237A8A-AA97-42D6-AD9F-4BCF4A60DB5D}" destId="{85F684D9-046F-4FF5-A610-9DBFB493407F}" srcOrd="0" destOrd="0" parTransId="{B351ED44-B02C-432E-BAE8-036FBC94D57A}" sibTransId="{8F967FE5-B959-4AC9-9730-82C04799C376}"/>
    <dgm:cxn modelId="{51987059-2F12-43BD-9D0F-95FB73D3E7C3}" type="presOf" srcId="{51A47B5E-08B1-4F0C-BFCF-9D3FDEE07B98}" destId="{15F88BBC-4F70-40AA-A0F3-0B8CB6324518}" srcOrd="0" destOrd="0" presId="urn:microsoft.com/office/officeart/2008/layout/LinedList"/>
    <dgm:cxn modelId="{D3C33786-48E5-4BBC-B887-C3D56B4F9A83}" srcId="{1015DA00-BA83-472D-94AF-25DD5B3D2900}" destId="{C7237A8A-AA97-42D6-AD9F-4BCF4A60DB5D}" srcOrd="1" destOrd="0" parTransId="{648D20EC-9774-459C-9E6A-39AE0FDE76DE}" sibTransId="{71B44AAD-6906-4961-8B69-3B54B07563C1}"/>
    <dgm:cxn modelId="{7643DEBF-CAF5-45E5-9363-3F5300DAE52C}" type="presOf" srcId="{C7237A8A-AA97-42D6-AD9F-4BCF4A60DB5D}" destId="{AB79136F-2BED-447A-A8EC-268BBCAE67D2}" srcOrd="0" destOrd="0" presId="urn:microsoft.com/office/officeart/2008/layout/LinedList"/>
    <dgm:cxn modelId="{80D1C8C0-BBAC-48C1-870C-61E75B6E4177}" srcId="{51A47B5E-08B1-4F0C-BFCF-9D3FDEE07B98}" destId="{04779DA1-1901-49EA-8A97-EAC7A0E84433}" srcOrd="0" destOrd="0" parTransId="{36290311-2C8D-420D-976F-2AC3EC965A97}" sibTransId="{0BB992A7-566D-4690-BEF2-A4636AFFD575}"/>
    <dgm:cxn modelId="{4AD50AC2-1AD9-4F87-B601-84497D2F8D93}" type="presOf" srcId="{85F684D9-046F-4FF5-A610-9DBFB493407F}" destId="{018AB261-3E1E-4305-BBA9-A289710A7948}" srcOrd="0" destOrd="0" presId="urn:microsoft.com/office/officeart/2008/layout/LinedList"/>
    <dgm:cxn modelId="{681383C6-15DE-4478-8EF7-DB1E60268DF8}" type="presOf" srcId="{04779DA1-1901-49EA-8A97-EAC7A0E84433}" destId="{B5F64D1B-E17B-46AE-969D-4DD771899ECC}" srcOrd="0" destOrd="0" presId="urn:microsoft.com/office/officeart/2008/layout/LinedList"/>
    <dgm:cxn modelId="{C4872E7B-32DA-437E-8AF5-7EEE25731D0D}" type="presParOf" srcId="{FCD7BB4B-19A0-4C92-A784-2F33FE2C0372}" destId="{0F46FBDE-02DC-4006-BA84-3F1D2BE179A7}" srcOrd="0" destOrd="0" presId="urn:microsoft.com/office/officeart/2008/layout/LinedList"/>
    <dgm:cxn modelId="{26965BA9-68CD-4B28-B6C9-7C7FBD58CB06}" type="presParOf" srcId="{FCD7BB4B-19A0-4C92-A784-2F33FE2C0372}" destId="{FC0CBF29-9A36-4929-8917-ED54C3E992C2}" srcOrd="1" destOrd="0" presId="urn:microsoft.com/office/officeart/2008/layout/LinedList"/>
    <dgm:cxn modelId="{DE88594C-BA48-4B4A-A401-4A7B6C6E589E}" type="presParOf" srcId="{FC0CBF29-9A36-4929-8917-ED54C3E992C2}" destId="{15F88BBC-4F70-40AA-A0F3-0B8CB6324518}" srcOrd="0" destOrd="0" presId="urn:microsoft.com/office/officeart/2008/layout/LinedList"/>
    <dgm:cxn modelId="{96CB485C-4399-48C6-9198-16BA1AD624C1}" type="presParOf" srcId="{FC0CBF29-9A36-4929-8917-ED54C3E992C2}" destId="{AEDB6496-71E4-440F-B7D4-EB31D4C813C2}" srcOrd="1" destOrd="0" presId="urn:microsoft.com/office/officeart/2008/layout/LinedList"/>
    <dgm:cxn modelId="{A63A88F3-96C9-458A-8F70-0838F3B93D22}" type="presParOf" srcId="{AEDB6496-71E4-440F-B7D4-EB31D4C813C2}" destId="{6228339A-0DAF-42AC-991E-D267C07A04AD}" srcOrd="0" destOrd="0" presId="urn:microsoft.com/office/officeart/2008/layout/LinedList"/>
    <dgm:cxn modelId="{C45ACD37-6EC3-4BFB-8879-C2CF94372B7A}" type="presParOf" srcId="{AEDB6496-71E4-440F-B7D4-EB31D4C813C2}" destId="{4096346D-7745-4AC3-B711-4FFA6543F7DA}" srcOrd="1" destOrd="0" presId="urn:microsoft.com/office/officeart/2008/layout/LinedList"/>
    <dgm:cxn modelId="{843A5D0C-033F-413E-9E12-303265CF0C7F}" type="presParOf" srcId="{4096346D-7745-4AC3-B711-4FFA6543F7DA}" destId="{5B4BE43D-FCB7-4B77-8A4F-0975D5E0C87C}" srcOrd="0" destOrd="0" presId="urn:microsoft.com/office/officeart/2008/layout/LinedList"/>
    <dgm:cxn modelId="{E7769D15-F707-468C-9C5C-0CA8FE4E1C82}" type="presParOf" srcId="{4096346D-7745-4AC3-B711-4FFA6543F7DA}" destId="{B5F64D1B-E17B-46AE-969D-4DD771899ECC}" srcOrd="1" destOrd="0" presId="urn:microsoft.com/office/officeart/2008/layout/LinedList"/>
    <dgm:cxn modelId="{DF32D150-E8FB-4DD7-8D2A-91318E2BCCDF}" type="presParOf" srcId="{4096346D-7745-4AC3-B711-4FFA6543F7DA}" destId="{C0150617-ED86-4BCE-A729-BFA2DCF6622D}" srcOrd="2" destOrd="0" presId="urn:microsoft.com/office/officeart/2008/layout/LinedList"/>
    <dgm:cxn modelId="{8E406A23-0AEC-432B-A5A1-73E3C8CF522E}" type="presParOf" srcId="{AEDB6496-71E4-440F-B7D4-EB31D4C813C2}" destId="{AC7731A1-B87A-4C2E-8972-16C8847239E4}" srcOrd="2" destOrd="0" presId="urn:microsoft.com/office/officeart/2008/layout/LinedList"/>
    <dgm:cxn modelId="{F769DBFC-A165-4ECD-87A8-48A40612B1B2}" type="presParOf" srcId="{AEDB6496-71E4-440F-B7D4-EB31D4C813C2}" destId="{467A0088-61C5-4B48-B4C1-C47F5CDD8335}" srcOrd="3" destOrd="0" presId="urn:microsoft.com/office/officeart/2008/layout/LinedList"/>
    <dgm:cxn modelId="{313D0398-B2A7-4E8B-988F-EBF748B0CEF2}" type="presParOf" srcId="{FCD7BB4B-19A0-4C92-A784-2F33FE2C0372}" destId="{E2A2BA08-7838-4DAC-A44F-40DD5EB85206}" srcOrd="2" destOrd="0" presId="urn:microsoft.com/office/officeart/2008/layout/LinedList"/>
    <dgm:cxn modelId="{3CD86349-5B35-45F9-A55E-9C2317CF5953}" type="presParOf" srcId="{FCD7BB4B-19A0-4C92-A784-2F33FE2C0372}" destId="{82CAB24C-67A3-4FB3-AFD9-30109D2DA10E}" srcOrd="3" destOrd="0" presId="urn:microsoft.com/office/officeart/2008/layout/LinedList"/>
    <dgm:cxn modelId="{E78450AC-DF0F-4F8F-92A0-7A516FF4922A}" type="presParOf" srcId="{82CAB24C-67A3-4FB3-AFD9-30109D2DA10E}" destId="{AB79136F-2BED-447A-A8EC-268BBCAE67D2}" srcOrd="0" destOrd="0" presId="urn:microsoft.com/office/officeart/2008/layout/LinedList"/>
    <dgm:cxn modelId="{BD384920-0BDF-48B9-AE39-64E61ED32C49}" type="presParOf" srcId="{82CAB24C-67A3-4FB3-AFD9-30109D2DA10E}" destId="{CC94CAB7-98B8-4D2D-8853-DBF29C97423A}" srcOrd="1" destOrd="0" presId="urn:microsoft.com/office/officeart/2008/layout/LinedList"/>
    <dgm:cxn modelId="{B7CB1830-6544-4DD7-9833-32BF1E5FD26A}" type="presParOf" srcId="{CC94CAB7-98B8-4D2D-8853-DBF29C97423A}" destId="{6834DF16-8F81-49C1-8C11-8EE32472641D}" srcOrd="0" destOrd="0" presId="urn:microsoft.com/office/officeart/2008/layout/LinedList"/>
    <dgm:cxn modelId="{A883EE5C-B36E-41BD-A633-8B263C0D2296}" type="presParOf" srcId="{CC94CAB7-98B8-4D2D-8853-DBF29C97423A}" destId="{AC540314-8AA0-49F1-85DA-3CA06B1EA85F}" srcOrd="1" destOrd="0" presId="urn:microsoft.com/office/officeart/2008/layout/LinedList"/>
    <dgm:cxn modelId="{B426B7E4-778D-4622-A340-E7C2044D90EE}" type="presParOf" srcId="{AC540314-8AA0-49F1-85DA-3CA06B1EA85F}" destId="{1F529335-888A-44B4-B7A3-A010C6D73BF7}" srcOrd="0" destOrd="0" presId="urn:microsoft.com/office/officeart/2008/layout/LinedList"/>
    <dgm:cxn modelId="{474A1CEF-60EE-4CB0-B15C-BD3F606277AE}" type="presParOf" srcId="{AC540314-8AA0-49F1-85DA-3CA06B1EA85F}" destId="{018AB261-3E1E-4305-BBA9-A289710A7948}" srcOrd="1" destOrd="0" presId="urn:microsoft.com/office/officeart/2008/layout/LinedList"/>
    <dgm:cxn modelId="{B88785CF-7AC9-42F4-8D48-A39D93D33074}" type="presParOf" srcId="{AC540314-8AA0-49F1-85DA-3CA06B1EA85F}" destId="{B02ACF79-7642-4873-82DB-E87BDB49B056}" srcOrd="2" destOrd="0" presId="urn:microsoft.com/office/officeart/2008/layout/LinedList"/>
    <dgm:cxn modelId="{3C150B81-A6CE-4411-A152-9C886581CB91}" type="presParOf" srcId="{CC94CAB7-98B8-4D2D-8853-DBF29C97423A}" destId="{BB17815B-E7C1-4637-8288-E557C629307F}" srcOrd="2" destOrd="0" presId="urn:microsoft.com/office/officeart/2008/layout/LinedList"/>
    <dgm:cxn modelId="{3C7B038F-0515-499B-9FDF-83152BFC8013}" type="presParOf" srcId="{CC94CAB7-98B8-4D2D-8853-DBF29C97423A}" destId="{5DBA6DE0-7A96-43EB-9ABB-8850122538D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D529D5C3-81AE-4C9C-AB8D-6B4C40E9FB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01037C1-1A7F-461F-8B65-A088ABE67E8F}">
      <dgm:prSet/>
      <dgm:spPr/>
      <dgm:t>
        <a:bodyPr/>
        <a:lstStyle/>
        <a:p>
          <a:r>
            <a:rPr lang="it-IT"/>
            <a:t>VGA</a:t>
          </a:r>
        </a:p>
      </dgm:t>
    </dgm:pt>
    <dgm:pt modelId="{48472D51-5A8C-4867-9C75-B7BB5F859515}" type="parTrans" cxnId="{9F8DA7C7-97CF-4E48-8495-5903188922BE}">
      <dgm:prSet/>
      <dgm:spPr/>
      <dgm:t>
        <a:bodyPr/>
        <a:lstStyle/>
        <a:p>
          <a:endParaRPr lang="it-IT"/>
        </a:p>
      </dgm:t>
    </dgm:pt>
    <dgm:pt modelId="{FC9FF059-AE43-4C01-B1EC-36E295A97196}" type="sibTrans" cxnId="{9F8DA7C7-97CF-4E48-8495-5903188922BE}">
      <dgm:prSet/>
      <dgm:spPr/>
      <dgm:t>
        <a:bodyPr/>
        <a:lstStyle/>
        <a:p>
          <a:endParaRPr lang="it-IT"/>
        </a:p>
      </dgm:t>
    </dgm:pt>
    <dgm:pt modelId="{DCA6A50D-1723-4C0E-82C4-ECF57AA275DA}">
      <dgm:prSet/>
      <dgm:spPr/>
      <dgm:t>
        <a:bodyPr/>
        <a:lstStyle/>
        <a:p>
          <a:r>
            <a:rPr lang="it-IT"/>
            <a:t>Display Port</a:t>
          </a:r>
        </a:p>
      </dgm:t>
    </dgm:pt>
    <dgm:pt modelId="{3CC41FF4-E31C-4433-B13B-C75FEB440040}" type="parTrans" cxnId="{2E6FCA46-7094-4391-9F76-6160B4A2BE42}">
      <dgm:prSet/>
      <dgm:spPr/>
      <dgm:t>
        <a:bodyPr/>
        <a:lstStyle/>
        <a:p>
          <a:endParaRPr lang="it-IT"/>
        </a:p>
      </dgm:t>
    </dgm:pt>
    <dgm:pt modelId="{DFFDF28C-A824-4529-8C10-5CC634EB651C}" type="sibTrans" cxnId="{2E6FCA46-7094-4391-9F76-6160B4A2BE42}">
      <dgm:prSet/>
      <dgm:spPr/>
      <dgm:t>
        <a:bodyPr/>
        <a:lstStyle/>
        <a:p>
          <a:endParaRPr lang="it-IT"/>
        </a:p>
      </dgm:t>
    </dgm:pt>
    <dgm:pt modelId="{8D033578-408A-46EC-B3F4-BC142B062844}">
      <dgm:prSet/>
      <dgm:spPr/>
      <dgm:t>
        <a:bodyPr/>
        <a:lstStyle/>
        <a:p>
          <a:r>
            <a:rPr lang="it-IT"/>
            <a:t>HDMI</a:t>
          </a:r>
        </a:p>
      </dgm:t>
    </dgm:pt>
    <dgm:pt modelId="{EF0D0AA8-BC6F-4B2A-88EA-D5C1B4F17353}" type="parTrans" cxnId="{BE31BACB-7ACF-40BB-A19A-91ACD15EC93F}">
      <dgm:prSet/>
      <dgm:spPr/>
      <dgm:t>
        <a:bodyPr/>
        <a:lstStyle/>
        <a:p>
          <a:endParaRPr lang="it-IT"/>
        </a:p>
      </dgm:t>
    </dgm:pt>
    <dgm:pt modelId="{D33C78C6-8123-4985-85C4-DCADAD8367A3}" type="sibTrans" cxnId="{BE31BACB-7ACF-40BB-A19A-91ACD15EC93F}">
      <dgm:prSet/>
      <dgm:spPr/>
      <dgm:t>
        <a:bodyPr/>
        <a:lstStyle/>
        <a:p>
          <a:endParaRPr lang="it-IT"/>
        </a:p>
      </dgm:t>
    </dgm:pt>
    <dgm:pt modelId="{C5A711DC-3D5F-4C5A-9A09-7F7C03709D5B}" type="pres">
      <dgm:prSet presAssocID="{D529D5C3-81AE-4C9C-AB8D-6B4C40E9FBAA}" presName="vert0" presStyleCnt="0">
        <dgm:presLayoutVars>
          <dgm:dir/>
          <dgm:animOne val="branch"/>
          <dgm:animLvl val="lvl"/>
        </dgm:presLayoutVars>
      </dgm:prSet>
      <dgm:spPr/>
    </dgm:pt>
    <dgm:pt modelId="{346BB00B-2599-449D-828C-B0C3C0E69CBD}" type="pres">
      <dgm:prSet presAssocID="{101037C1-1A7F-461F-8B65-A088ABE67E8F}" presName="thickLine" presStyleLbl="alignNode1" presStyleIdx="0" presStyleCnt="3"/>
      <dgm:spPr/>
    </dgm:pt>
    <dgm:pt modelId="{ACF5FAE0-1370-445A-BF71-EF26DFAF416A}" type="pres">
      <dgm:prSet presAssocID="{101037C1-1A7F-461F-8B65-A088ABE67E8F}" presName="horz1" presStyleCnt="0"/>
      <dgm:spPr/>
    </dgm:pt>
    <dgm:pt modelId="{32417F75-0290-43B6-A3E8-9A4C25712E5B}" type="pres">
      <dgm:prSet presAssocID="{101037C1-1A7F-461F-8B65-A088ABE67E8F}" presName="tx1" presStyleLbl="revTx" presStyleIdx="0" presStyleCnt="3"/>
      <dgm:spPr/>
    </dgm:pt>
    <dgm:pt modelId="{AAA9CEE9-3FC2-4458-B9B9-2CD25A4F2941}" type="pres">
      <dgm:prSet presAssocID="{101037C1-1A7F-461F-8B65-A088ABE67E8F}" presName="vert1" presStyleCnt="0"/>
      <dgm:spPr/>
    </dgm:pt>
    <dgm:pt modelId="{521DA3C1-097A-46FC-A209-102FF88BFEEC}" type="pres">
      <dgm:prSet presAssocID="{DCA6A50D-1723-4C0E-82C4-ECF57AA275DA}" presName="thickLine" presStyleLbl="alignNode1" presStyleIdx="1" presStyleCnt="3"/>
      <dgm:spPr/>
    </dgm:pt>
    <dgm:pt modelId="{03C55AAC-A800-4F3A-9D50-04B08DD2AA5A}" type="pres">
      <dgm:prSet presAssocID="{DCA6A50D-1723-4C0E-82C4-ECF57AA275DA}" presName="horz1" presStyleCnt="0"/>
      <dgm:spPr/>
    </dgm:pt>
    <dgm:pt modelId="{3A756FE7-F046-4E62-8B5B-B0E0ACFF1E0A}" type="pres">
      <dgm:prSet presAssocID="{DCA6A50D-1723-4C0E-82C4-ECF57AA275DA}" presName="tx1" presStyleLbl="revTx" presStyleIdx="1" presStyleCnt="3"/>
      <dgm:spPr/>
    </dgm:pt>
    <dgm:pt modelId="{13E3C224-5463-4F3B-A8BA-E807CC299385}" type="pres">
      <dgm:prSet presAssocID="{DCA6A50D-1723-4C0E-82C4-ECF57AA275DA}" presName="vert1" presStyleCnt="0"/>
      <dgm:spPr/>
    </dgm:pt>
    <dgm:pt modelId="{EAE4A632-E291-466E-A92B-2FB151F9AB74}" type="pres">
      <dgm:prSet presAssocID="{8D033578-408A-46EC-B3F4-BC142B062844}" presName="thickLine" presStyleLbl="alignNode1" presStyleIdx="2" presStyleCnt="3"/>
      <dgm:spPr/>
    </dgm:pt>
    <dgm:pt modelId="{CFEDCEC3-3281-4321-9DC7-DA74BFDE6604}" type="pres">
      <dgm:prSet presAssocID="{8D033578-408A-46EC-B3F4-BC142B062844}" presName="horz1" presStyleCnt="0"/>
      <dgm:spPr/>
    </dgm:pt>
    <dgm:pt modelId="{52102376-46E5-4688-8DE9-906C96A8FA04}" type="pres">
      <dgm:prSet presAssocID="{8D033578-408A-46EC-B3F4-BC142B062844}" presName="tx1" presStyleLbl="revTx" presStyleIdx="2" presStyleCnt="3"/>
      <dgm:spPr/>
    </dgm:pt>
    <dgm:pt modelId="{5F38AB7F-141E-4F80-BB09-96862A45D6F7}" type="pres">
      <dgm:prSet presAssocID="{8D033578-408A-46EC-B3F4-BC142B062844}" presName="vert1" presStyleCnt="0"/>
      <dgm:spPr/>
    </dgm:pt>
  </dgm:ptLst>
  <dgm:cxnLst>
    <dgm:cxn modelId="{EBFF4407-7397-420A-9928-54CA5397D43B}" type="presOf" srcId="{DCA6A50D-1723-4C0E-82C4-ECF57AA275DA}" destId="{3A756FE7-F046-4E62-8B5B-B0E0ACFF1E0A}" srcOrd="0" destOrd="0" presId="urn:microsoft.com/office/officeart/2008/layout/LinedList"/>
    <dgm:cxn modelId="{7EFB233F-8D93-410D-BD4B-41AF67E3D493}" type="presOf" srcId="{D529D5C3-81AE-4C9C-AB8D-6B4C40E9FBAA}" destId="{C5A711DC-3D5F-4C5A-9A09-7F7C03709D5B}" srcOrd="0" destOrd="0" presId="urn:microsoft.com/office/officeart/2008/layout/LinedList"/>
    <dgm:cxn modelId="{2E6FCA46-7094-4391-9F76-6160B4A2BE42}" srcId="{D529D5C3-81AE-4C9C-AB8D-6B4C40E9FBAA}" destId="{DCA6A50D-1723-4C0E-82C4-ECF57AA275DA}" srcOrd="1" destOrd="0" parTransId="{3CC41FF4-E31C-4433-B13B-C75FEB440040}" sibTransId="{DFFDF28C-A824-4529-8C10-5CC634EB651C}"/>
    <dgm:cxn modelId="{E5A4B39C-6B4F-4854-A9FE-DDECD51512B2}" type="presOf" srcId="{8D033578-408A-46EC-B3F4-BC142B062844}" destId="{52102376-46E5-4688-8DE9-906C96A8FA04}" srcOrd="0" destOrd="0" presId="urn:microsoft.com/office/officeart/2008/layout/LinedList"/>
    <dgm:cxn modelId="{9F8DA7C7-97CF-4E48-8495-5903188922BE}" srcId="{D529D5C3-81AE-4C9C-AB8D-6B4C40E9FBAA}" destId="{101037C1-1A7F-461F-8B65-A088ABE67E8F}" srcOrd="0" destOrd="0" parTransId="{48472D51-5A8C-4867-9C75-B7BB5F859515}" sibTransId="{FC9FF059-AE43-4C01-B1EC-36E295A97196}"/>
    <dgm:cxn modelId="{BE18BBCA-06F8-4298-83FB-866E0A73CEDB}" type="presOf" srcId="{101037C1-1A7F-461F-8B65-A088ABE67E8F}" destId="{32417F75-0290-43B6-A3E8-9A4C25712E5B}" srcOrd="0" destOrd="0" presId="urn:microsoft.com/office/officeart/2008/layout/LinedList"/>
    <dgm:cxn modelId="{BE31BACB-7ACF-40BB-A19A-91ACD15EC93F}" srcId="{D529D5C3-81AE-4C9C-AB8D-6B4C40E9FBAA}" destId="{8D033578-408A-46EC-B3F4-BC142B062844}" srcOrd="2" destOrd="0" parTransId="{EF0D0AA8-BC6F-4B2A-88EA-D5C1B4F17353}" sibTransId="{D33C78C6-8123-4985-85C4-DCADAD8367A3}"/>
    <dgm:cxn modelId="{8DAE8F3B-A92C-4F64-A536-8C4124F052EC}" type="presParOf" srcId="{C5A711DC-3D5F-4C5A-9A09-7F7C03709D5B}" destId="{346BB00B-2599-449D-828C-B0C3C0E69CBD}" srcOrd="0" destOrd="0" presId="urn:microsoft.com/office/officeart/2008/layout/LinedList"/>
    <dgm:cxn modelId="{9AD704FC-C845-4640-B2D1-7D3D4C2E9879}" type="presParOf" srcId="{C5A711DC-3D5F-4C5A-9A09-7F7C03709D5B}" destId="{ACF5FAE0-1370-445A-BF71-EF26DFAF416A}" srcOrd="1" destOrd="0" presId="urn:microsoft.com/office/officeart/2008/layout/LinedList"/>
    <dgm:cxn modelId="{563E0936-00AE-4703-BD26-502B4CFB6DA3}" type="presParOf" srcId="{ACF5FAE0-1370-445A-BF71-EF26DFAF416A}" destId="{32417F75-0290-43B6-A3E8-9A4C25712E5B}" srcOrd="0" destOrd="0" presId="urn:microsoft.com/office/officeart/2008/layout/LinedList"/>
    <dgm:cxn modelId="{600BA6C5-66B1-476D-A7C0-A0E3A6E4A1BF}" type="presParOf" srcId="{ACF5FAE0-1370-445A-BF71-EF26DFAF416A}" destId="{AAA9CEE9-3FC2-4458-B9B9-2CD25A4F2941}" srcOrd="1" destOrd="0" presId="urn:microsoft.com/office/officeart/2008/layout/LinedList"/>
    <dgm:cxn modelId="{87208278-E26C-4C22-9B14-6599B24259DB}" type="presParOf" srcId="{C5A711DC-3D5F-4C5A-9A09-7F7C03709D5B}" destId="{521DA3C1-097A-46FC-A209-102FF88BFEEC}" srcOrd="2" destOrd="0" presId="urn:microsoft.com/office/officeart/2008/layout/LinedList"/>
    <dgm:cxn modelId="{EEE7140B-AA0B-4586-A4FA-052FD5773443}" type="presParOf" srcId="{C5A711DC-3D5F-4C5A-9A09-7F7C03709D5B}" destId="{03C55AAC-A800-4F3A-9D50-04B08DD2AA5A}" srcOrd="3" destOrd="0" presId="urn:microsoft.com/office/officeart/2008/layout/LinedList"/>
    <dgm:cxn modelId="{7F3A7953-882F-4A94-8404-777D2AD8B10F}" type="presParOf" srcId="{03C55AAC-A800-4F3A-9D50-04B08DD2AA5A}" destId="{3A756FE7-F046-4E62-8B5B-B0E0ACFF1E0A}" srcOrd="0" destOrd="0" presId="urn:microsoft.com/office/officeart/2008/layout/LinedList"/>
    <dgm:cxn modelId="{BF4562B9-628D-4111-B40E-89F7DC6B50E7}" type="presParOf" srcId="{03C55AAC-A800-4F3A-9D50-04B08DD2AA5A}" destId="{13E3C224-5463-4F3B-A8BA-E807CC299385}" srcOrd="1" destOrd="0" presId="urn:microsoft.com/office/officeart/2008/layout/LinedList"/>
    <dgm:cxn modelId="{A161D713-A37E-47F2-9951-77F5D44A5E7B}" type="presParOf" srcId="{C5A711DC-3D5F-4C5A-9A09-7F7C03709D5B}" destId="{EAE4A632-E291-466E-A92B-2FB151F9AB74}" srcOrd="4" destOrd="0" presId="urn:microsoft.com/office/officeart/2008/layout/LinedList"/>
    <dgm:cxn modelId="{89A6B95B-6297-4DC2-887F-EA129FE7252F}" type="presParOf" srcId="{C5A711DC-3D5F-4C5A-9A09-7F7C03709D5B}" destId="{CFEDCEC3-3281-4321-9DC7-DA74BFDE6604}" srcOrd="5" destOrd="0" presId="urn:microsoft.com/office/officeart/2008/layout/LinedList"/>
    <dgm:cxn modelId="{BA01E218-9567-458C-B440-65AB7C3C8436}" type="presParOf" srcId="{CFEDCEC3-3281-4321-9DC7-DA74BFDE6604}" destId="{52102376-46E5-4688-8DE9-906C96A8FA04}" srcOrd="0" destOrd="0" presId="urn:microsoft.com/office/officeart/2008/layout/LinedList"/>
    <dgm:cxn modelId="{75FF5F23-4455-4324-AC53-77DFAC87541A}" type="presParOf" srcId="{CFEDCEC3-3281-4321-9DC7-DA74BFDE6604}" destId="{5F38AB7F-141E-4F80-BB09-96862A45D6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D3B091F-4783-4765-9505-12FB2A6A237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25B7D8CB-8663-416D-A052-799D093E6DB4}">
      <dgm:prSet/>
      <dgm:spPr/>
      <dgm:t>
        <a:bodyPr/>
        <a:lstStyle/>
        <a:p>
          <a:r>
            <a:rPr lang="it-IT"/>
            <a:t>Indica il numero di millisecondi che un pixel impiega per cambiare il suo stato sullo schermo</a:t>
          </a:r>
        </a:p>
      </dgm:t>
    </dgm:pt>
    <dgm:pt modelId="{71E56256-B59F-4694-83AA-DD0E8E38FE8D}" type="parTrans" cxnId="{AC73F73F-8A64-4EB3-95BD-F988285BA4A7}">
      <dgm:prSet/>
      <dgm:spPr/>
      <dgm:t>
        <a:bodyPr/>
        <a:lstStyle/>
        <a:p>
          <a:endParaRPr lang="it-IT"/>
        </a:p>
      </dgm:t>
    </dgm:pt>
    <dgm:pt modelId="{45A06F55-EA11-42EB-A927-959A0E19DCF4}" type="sibTrans" cxnId="{AC73F73F-8A64-4EB3-95BD-F988285BA4A7}">
      <dgm:prSet/>
      <dgm:spPr/>
      <dgm:t>
        <a:bodyPr/>
        <a:lstStyle/>
        <a:p>
          <a:endParaRPr lang="it-IT"/>
        </a:p>
      </dgm:t>
    </dgm:pt>
    <dgm:pt modelId="{B87D5888-04B6-41ED-B72B-73DE6193F1CC}">
      <dgm:prSet/>
      <dgm:spPr/>
      <dgm:t>
        <a:bodyPr/>
        <a:lstStyle/>
        <a:p>
          <a:r>
            <a:rPr lang="it-IT"/>
            <a:t>Più basso è, migliore sarà l’esperienza di gioco</a:t>
          </a:r>
        </a:p>
      </dgm:t>
    </dgm:pt>
    <dgm:pt modelId="{5107A92E-1F81-4070-9AC5-8AFC17D49D5A}" type="parTrans" cxnId="{8B698362-FBBB-45A4-9134-813590CA22A5}">
      <dgm:prSet/>
      <dgm:spPr/>
      <dgm:t>
        <a:bodyPr/>
        <a:lstStyle/>
        <a:p>
          <a:endParaRPr lang="it-IT"/>
        </a:p>
      </dgm:t>
    </dgm:pt>
    <dgm:pt modelId="{E5E6DC9C-F278-4D29-892D-AD89FF90214C}" type="sibTrans" cxnId="{8B698362-FBBB-45A4-9134-813590CA22A5}">
      <dgm:prSet/>
      <dgm:spPr/>
      <dgm:t>
        <a:bodyPr/>
        <a:lstStyle/>
        <a:p>
          <a:endParaRPr lang="it-IT"/>
        </a:p>
      </dgm:t>
    </dgm:pt>
    <dgm:pt modelId="{BD558779-F36B-4280-9D41-582F903DA437}" type="pres">
      <dgm:prSet presAssocID="{1D3B091F-4783-4765-9505-12FB2A6A2370}" presName="vert0" presStyleCnt="0">
        <dgm:presLayoutVars>
          <dgm:dir/>
          <dgm:animOne val="branch"/>
          <dgm:animLvl val="lvl"/>
        </dgm:presLayoutVars>
      </dgm:prSet>
      <dgm:spPr/>
    </dgm:pt>
    <dgm:pt modelId="{363F2E86-FA94-4A49-91A4-99DF13A7840C}" type="pres">
      <dgm:prSet presAssocID="{25B7D8CB-8663-416D-A052-799D093E6DB4}" presName="thickLine" presStyleLbl="alignNode1" presStyleIdx="0" presStyleCnt="2"/>
      <dgm:spPr/>
    </dgm:pt>
    <dgm:pt modelId="{8CD36578-7D2D-4F0F-89A7-60FDAEFD9066}" type="pres">
      <dgm:prSet presAssocID="{25B7D8CB-8663-416D-A052-799D093E6DB4}" presName="horz1" presStyleCnt="0"/>
      <dgm:spPr/>
    </dgm:pt>
    <dgm:pt modelId="{964C5AA6-9BE0-4F98-9125-61FF2B401456}" type="pres">
      <dgm:prSet presAssocID="{25B7D8CB-8663-416D-A052-799D093E6DB4}" presName="tx1" presStyleLbl="revTx" presStyleIdx="0" presStyleCnt="2"/>
      <dgm:spPr/>
    </dgm:pt>
    <dgm:pt modelId="{1E3B46EC-9FCA-4EA9-A5EF-26A865E59F7A}" type="pres">
      <dgm:prSet presAssocID="{25B7D8CB-8663-416D-A052-799D093E6DB4}" presName="vert1" presStyleCnt="0"/>
      <dgm:spPr/>
    </dgm:pt>
    <dgm:pt modelId="{04C55174-1037-4149-9B81-1E7A9380AF23}" type="pres">
      <dgm:prSet presAssocID="{B87D5888-04B6-41ED-B72B-73DE6193F1CC}" presName="thickLine" presStyleLbl="alignNode1" presStyleIdx="1" presStyleCnt="2"/>
      <dgm:spPr/>
    </dgm:pt>
    <dgm:pt modelId="{63BA2BD4-3C5B-49A0-9D3F-1DE872EB690B}" type="pres">
      <dgm:prSet presAssocID="{B87D5888-04B6-41ED-B72B-73DE6193F1CC}" presName="horz1" presStyleCnt="0"/>
      <dgm:spPr/>
    </dgm:pt>
    <dgm:pt modelId="{E1BA2F7A-FA82-40F4-9B73-10AF5D36A359}" type="pres">
      <dgm:prSet presAssocID="{B87D5888-04B6-41ED-B72B-73DE6193F1CC}" presName="tx1" presStyleLbl="revTx" presStyleIdx="1" presStyleCnt="2"/>
      <dgm:spPr/>
    </dgm:pt>
    <dgm:pt modelId="{BB9B57FF-DBF7-4359-8061-041501A0AFB4}" type="pres">
      <dgm:prSet presAssocID="{B87D5888-04B6-41ED-B72B-73DE6193F1CC}" presName="vert1" presStyleCnt="0"/>
      <dgm:spPr/>
    </dgm:pt>
  </dgm:ptLst>
  <dgm:cxnLst>
    <dgm:cxn modelId="{1CEF060A-BBCE-4BEE-BB7C-EE8B8C1545B7}" type="presOf" srcId="{B87D5888-04B6-41ED-B72B-73DE6193F1CC}" destId="{E1BA2F7A-FA82-40F4-9B73-10AF5D36A359}" srcOrd="0" destOrd="0" presId="urn:microsoft.com/office/officeart/2008/layout/LinedList"/>
    <dgm:cxn modelId="{AC73F73F-8A64-4EB3-95BD-F988285BA4A7}" srcId="{1D3B091F-4783-4765-9505-12FB2A6A2370}" destId="{25B7D8CB-8663-416D-A052-799D093E6DB4}" srcOrd="0" destOrd="0" parTransId="{71E56256-B59F-4694-83AA-DD0E8E38FE8D}" sibTransId="{45A06F55-EA11-42EB-A927-959A0E19DCF4}"/>
    <dgm:cxn modelId="{8B698362-FBBB-45A4-9134-813590CA22A5}" srcId="{1D3B091F-4783-4765-9505-12FB2A6A2370}" destId="{B87D5888-04B6-41ED-B72B-73DE6193F1CC}" srcOrd="1" destOrd="0" parTransId="{5107A92E-1F81-4070-9AC5-8AFC17D49D5A}" sibTransId="{E5E6DC9C-F278-4D29-892D-AD89FF90214C}"/>
    <dgm:cxn modelId="{44C97F87-7BCF-456E-A23C-A94B50B18E7D}" type="presOf" srcId="{25B7D8CB-8663-416D-A052-799D093E6DB4}" destId="{964C5AA6-9BE0-4F98-9125-61FF2B401456}" srcOrd="0" destOrd="0" presId="urn:microsoft.com/office/officeart/2008/layout/LinedList"/>
    <dgm:cxn modelId="{82A70DE8-8661-4FDB-B035-94B01E0F4403}" type="presOf" srcId="{1D3B091F-4783-4765-9505-12FB2A6A2370}" destId="{BD558779-F36B-4280-9D41-582F903DA437}" srcOrd="0" destOrd="0" presId="urn:microsoft.com/office/officeart/2008/layout/LinedList"/>
    <dgm:cxn modelId="{FBCA459D-B795-4796-8AF1-17ED93DF755A}" type="presParOf" srcId="{BD558779-F36B-4280-9D41-582F903DA437}" destId="{363F2E86-FA94-4A49-91A4-99DF13A7840C}" srcOrd="0" destOrd="0" presId="urn:microsoft.com/office/officeart/2008/layout/LinedList"/>
    <dgm:cxn modelId="{ACE13036-CAB7-4827-A002-8A55B917F536}" type="presParOf" srcId="{BD558779-F36B-4280-9D41-582F903DA437}" destId="{8CD36578-7D2D-4F0F-89A7-60FDAEFD9066}" srcOrd="1" destOrd="0" presId="urn:microsoft.com/office/officeart/2008/layout/LinedList"/>
    <dgm:cxn modelId="{7A12F53B-966E-4770-940A-40C802CEF096}" type="presParOf" srcId="{8CD36578-7D2D-4F0F-89A7-60FDAEFD9066}" destId="{964C5AA6-9BE0-4F98-9125-61FF2B401456}" srcOrd="0" destOrd="0" presId="urn:microsoft.com/office/officeart/2008/layout/LinedList"/>
    <dgm:cxn modelId="{BC54DDBD-E402-4F2C-B5FC-A6D3E84F36A6}" type="presParOf" srcId="{8CD36578-7D2D-4F0F-89A7-60FDAEFD9066}" destId="{1E3B46EC-9FCA-4EA9-A5EF-26A865E59F7A}" srcOrd="1" destOrd="0" presId="urn:microsoft.com/office/officeart/2008/layout/LinedList"/>
    <dgm:cxn modelId="{EDEE3658-1F67-4B68-8320-CECF230A2B4C}" type="presParOf" srcId="{BD558779-F36B-4280-9D41-582F903DA437}" destId="{04C55174-1037-4149-9B81-1E7A9380AF23}" srcOrd="2" destOrd="0" presId="urn:microsoft.com/office/officeart/2008/layout/LinedList"/>
    <dgm:cxn modelId="{3F1D4F28-C470-4981-8C1E-C97A473E22F4}" type="presParOf" srcId="{BD558779-F36B-4280-9D41-582F903DA437}" destId="{63BA2BD4-3C5B-49A0-9D3F-1DE872EB690B}" srcOrd="3" destOrd="0" presId="urn:microsoft.com/office/officeart/2008/layout/LinedList"/>
    <dgm:cxn modelId="{F2B23D3F-883A-43C3-90D0-81094AF24B2F}" type="presParOf" srcId="{63BA2BD4-3C5B-49A0-9D3F-1DE872EB690B}" destId="{E1BA2F7A-FA82-40F4-9B73-10AF5D36A359}" srcOrd="0" destOrd="0" presId="urn:microsoft.com/office/officeart/2008/layout/LinedList"/>
    <dgm:cxn modelId="{1A2AE341-C7F2-490A-AF71-F9F828ADDE1B}" type="presParOf" srcId="{63BA2BD4-3C5B-49A0-9D3F-1DE872EB690B}" destId="{BB9B57FF-DBF7-4359-8061-041501A0AF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68242E1-202B-4028-966C-050E95C2065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C2F38036-9256-42BA-9417-0CC6B9332D3C}">
      <dgm:prSet/>
      <dgm:spPr/>
      <dgm:t>
        <a:bodyPr/>
        <a:lstStyle/>
        <a:p>
          <a:r>
            <a:rPr lang="it-IT"/>
            <a:t>Rappresenta la frequenza di aggiornamento dell’immagine sullo schermo, cioè il numero di volte che l’immagine viene ridisegnata sul display ogni secondo (si misura in Hz)</a:t>
          </a:r>
        </a:p>
      </dgm:t>
    </dgm:pt>
    <dgm:pt modelId="{935700CC-4DD3-48CA-99DA-BF60627F03BE}" type="parTrans" cxnId="{2D931188-DFB4-4245-ACFA-1CEAF5AF8239}">
      <dgm:prSet/>
      <dgm:spPr/>
      <dgm:t>
        <a:bodyPr/>
        <a:lstStyle/>
        <a:p>
          <a:endParaRPr lang="it-IT"/>
        </a:p>
      </dgm:t>
    </dgm:pt>
    <dgm:pt modelId="{1CE6595F-939F-42EE-94C3-346B6E137D58}" type="sibTrans" cxnId="{2D931188-DFB4-4245-ACFA-1CEAF5AF8239}">
      <dgm:prSet/>
      <dgm:spPr/>
      <dgm:t>
        <a:bodyPr/>
        <a:lstStyle/>
        <a:p>
          <a:endParaRPr lang="it-IT"/>
        </a:p>
      </dgm:t>
    </dgm:pt>
    <dgm:pt modelId="{907414B6-8590-4967-AD21-D9665514BA12}">
      <dgm:prSet/>
      <dgm:spPr/>
      <dgm:t>
        <a:bodyPr/>
        <a:lstStyle/>
        <a:p>
          <a:r>
            <a:rPr lang="it-IT"/>
            <a:t>Maggiore è la frequenza, migliore sarà l’esperienza di gioco</a:t>
          </a:r>
        </a:p>
      </dgm:t>
    </dgm:pt>
    <dgm:pt modelId="{4A9124FB-4B0D-4CBA-BB5F-1DA9DD17C9F1}" type="parTrans" cxnId="{3D90F324-BE2C-4B8F-9BED-B674251DC1B0}">
      <dgm:prSet/>
      <dgm:spPr/>
      <dgm:t>
        <a:bodyPr/>
        <a:lstStyle/>
        <a:p>
          <a:endParaRPr lang="it-IT"/>
        </a:p>
      </dgm:t>
    </dgm:pt>
    <dgm:pt modelId="{5B721BA5-31A9-41F3-BF64-05782EE3E0C0}" type="sibTrans" cxnId="{3D90F324-BE2C-4B8F-9BED-B674251DC1B0}">
      <dgm:prSet/>
      <dgm:spPr/>
      <dgm:t>
        <a:bodyPr/>
        <a:lstStyle/>
        <a:p>
          <a:endParaRPr lang="it-IT"/>
        </a:p>
      </dgm:t>
    </dgm:pt>
    <dgm:pt modelId="{3B2A3E43-2FFC-44B8-A257-C1DD82A11D9D}" type="pres">
      <dgm:prSet presAssocID="{168242E1-202B-4028-966C-050E95C20651}" presName="vert0" presStyleCnt="0">
        <dgm:presLayoutVars>
          <dgm:dir/>
          <dgm:animOne val="branch"/>
          <dgm:animLvl val="lvl"/>
        </dgm:presLayoutVars>
      </dgm:prSet>
      <dgm:spPr/>
    </dgm:pt>
    <dgm:pt modelId="{DA849AD2-1C4D-40A4-93B3-3CA14FAE24F2}" type="pres">
      <dgm:prSet presAssocID="{C2F38036-9256-42BA-9417-0CC6B9332D3C}" presName="thickLine" presStyleLbl="alignNode1" presStyleIdx="0" presStyleCnt="2"/>
      <dgm:spPr/>
    </dgm:pt>
    <dgm:pt modelId="{3C880F95-02FF-4725-BBDF-6C8D84904E72}" type="pres">
      <dgm:prSet presAssocID="{C2F38036-9256-42BA-9417-0CC6B9332D3C}" presName="horz1" presStyleCnt="0"/>
      <dgm:spPr/>
    </dgm:pt>
    <dgm:pt modelId="{31D8CA12-FB3A-481D-A567-82A762CBBEA1}" type="pres">
      <dgm:prSet presAssocID="{C2F38036-9256-42BA-9417-0CC6B9332D3C}" presName="tx1" presStyleLbl="revTx" presStyleIdx="0" presStyleCnt="2"/>
      <dgm:spPr/>
    </dgm:pt>
    <dgm:pt modelId="{72097E56-8094-4C49-92BC-18F35559E5A3}" type="pres">
      <dgm:prSet presAssocID="{C2F38036-9256-42BA-9417-0CC6B9332D3C}" presName="vert1" presStyleCnt="0"/>
      <dgm:spPr/>
    </dgm:pt>
    <dgm:pt modelId="{2576491D-BBAA-405D-8F18-B5B85EAE5FEF}" type="pres">
      <dgm:prSet presAssocID="{907414B6-8590-4967-AD21-D9665514BA12}" presName="thickLine" presStyleLbl="alignNode1" presStyleIdx="1" presStyleCnt="2"/>
      <dgm:spPr/>
    </dgm:pt>
    <dgm:pt modelId="{DEEFF953-3FA4-4AFC-B252-52DB04794938}" type="pres">
      <dgm:prSet presAssocID="{907414B6-8590-4967-AD21-D9665514BA12}" presName="horz1" presStyleCnt="0"/>
      <dgm:spPr/>
    </dgm:pt>
    <dgm:pt modelId="{0CF83AC7-4B6F-4039-8312-AAFE6D623757}" type="pres">
      <dgm:prSet presAssocID="{907414B6-8590-4967-AD21-D9665514BA12}" presName="tx1" presStyleLbl="revTx" presStyleIdx="1" presStyleCnt="2"/>
      <dgm:spPr/>
    </dgm:pt>
    <dgm:pt modelId="{E74E3A07-6CD1-45BF-A161-43230E76D9C0}" type="pres">
      <dgm:prSet presAssocID="{907414B6-8590-4967-AD21-D9665514BA12}" presName="vert1" presStyleCnt="0"/>
      <dgm:spPr/>
    </dgm:pt>
  </dgm:ptLst>
  <dgm:cxnLst>
    <dgm:cxn modelId="{3D90F324-BE2C-4B8F-9BED-B674251DC1B0}" srcId="{168242E1-202B-4028-966C-050E95C20651}" destId="{907414B6-8590-4967-AD21-D9665514BA12}" srcOrd="1" destOrd="0" parTransId="{4A9124FB-4B0D-4CBA-BB5F-1DA9DD17C9F1}" sibTransId="{5B721BA5-31A9-41F3-BF64-05782EE3E0C0}"/>
    <dgm:cxn modelId="{84851761-8E7B-49C8-B81C-D0B2A6D84E19}" type="presOf" srcId="{C2F38036-9256-42BA-9417-0CC6B9332D3C}" destId="{31D8CA12-FB3A-481D-A567-82A762CBBEA1}" srcOrd="0" destOrd="0" presId="urn:microsoft.com/office/officeart/2008/layout/LinedList"/>
    <dgm:cxn modelId="{2D931188-DFB4-4245-ACFA-1CEAF5AF8239}" srcId="{168242E1-202B-4028-966C-050E95C20651}" destId="{C2F38036-9256-42BA-9417-0CC6B9332D3C}" srcOrd="0" destOrd="0" parTransId="{935700CC-4DD3-48CA-99DA-BF60627F03BE}" sibTransId="{1CE6595F-939F-42EE-94C3-346B6E137D58}"/>
    <dgm:cxn modelId="{CD43B58E-EB93-42BF-9E03-A15CBC8183EC}" type="presOf" srcId="{907414B6-8590-4967-AD21-D9665514BA12}" destId="{0CF83AC7-4B6F-4039-8312-AAFE6D623757}" srcOrd="0" destOrd="0" presId="urn:microsoft.com/office/officeart/2008/layout/LinedList"/>
    <dgm:cxn modelId="{D28A39B0-AEED-4B96-88A5-8C879C5C2687}" type="presOf" srcId="{168242E1-202B-4028-966C-050E95C20651}" destId="{3B2A3E43-2FFC-44B8-A257-C1DD82A11D9D}" srcOrd="0" destOrd="0" presId="urn:microsoft.com/office/officeart/2008/layout/LinedList"/>
    <dgm:cxn modelId="{56864B6B-2340-4E69-B7F9-E873745E3A2B}" type="presParOf" srcId="{3B2A3E43-2FFC-44B8-A257-C1DD82A11D9D}" destId="{DA849AD2-1C4D-40A4-93B3-3CA14FAE24F2}" srcOrd="0" destOrd="0" presId="urn:microsoft.com/office/officeart/2008/layout/LinedList"/>
    <dgm:cxn modelId="{199603C0-CD37-4712-9AFB-564189E0DF62}" type="presParOf" srcId="{3B2A3E43-2FFC-44B8-A257-C1DD82A11D9D}" destId="{3C880F95-02FF-4725-BBDF-6C8D84904E72}" srcOrd="1" destOrd="0" presId="urn:microsoft.com/office/officeart/2008/layout/LinedList"/>
    <dgm:cxn modelId="{20A4B576-5CF7-4406-BD44-543E8878E4EF}" type="presParOf" srcId="{3C880F95-02FF-4725-BBDF-6C8D84904E72}" destId="{31D8CA12-FB3A-481D-A567-82A762CBBEA1}" srcOrd="0" destOrd="0" presId="urn:microsoft.com/office/officeart/2008/layout/LinedList"/>
    <dgm:cxn modelId="{01EE85D4-A79F-4FB2-819E-244BEF8BD33B}" type="presParOf" srcId="{3C880F95-02FF-4725-BBDF-6C8D84904E72}" destId="{72097E56-8094-4C49-92BC-18F35559E5A3}" srcOrd="1" destOrd="0" presId="urn:microsoft.com/office/officeart/2008/layout/LinedList"/>
    <dgm:cxn modelId="{F160F1C8-B587-41BD-BC1A-8339D9EE400C}" type="presParOf" srcId="{3B2A3E43-2FFC-44B8-A257-C1DD82A11D9D}" destId="{2576491D-BBAA-405D-8F18-B5B85EAE5FEF}" srcOrd="2" destOrd="0" presId="urn:microsoft.com/office/officeart/2008/layout/LinedList"/>
    <dgm:cxn modelId="{E97AA418-1E5D-48A3-AAFD-842F7CC91853}" type="presParOf" srcId="{3B2A3E43-2FFC-44B8-A257-C1DD82A11D9D}" destId="{DEEFF953-3FA4-4AFC-B252-52DB04794938}" srcOrd="3" destOrd="0" presId="urn:microsoft.com/office/officeart/2008/layout/LinedList"/>
    <dgm:cxn modelId="{AA06AD55-0CFB-40CB-AE72-EFDE2DF85BFF}" type="presParOf" srcId="{DEEFF953-3FA4-4AFC-B252-52DB04794938}" destId="{0CF83AC7-4B6F-4039-8312-AAFE6D623757}" srcOrd="0" destOrd="0" presId="urn:microsoft.com/office/officeart/2008/layout/LinedList"/>
    <dgm:cxn modelId="{6CB3A692-1901-444C-9A5F-EF50AB0B83CC}" type="presParOf" srcId="{DEEFF953-3FA4-4AFC-B252-52DB04794938}" destId="{E74E3A07-6CD1-45BF-A161-43230E76D9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6D442BE4-0D7A-48CE-8E2D-BE6BD4A453B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B0F9287-154F-4190-B2BD-E3E7DDFF97CF}">
      <dgm:prSet/>
      <dgm:spPr/>
      <dgm:t>
        <a:bodyPr/>
        <a:lstStyle/>
        <a:p>
          <a:r>
            <a:rPr lang="it-IT"/>
            <a:t>Ultimamente si stanno diffondendo sul mercato anche i monitor con pannelli </a:t>
          </a:r>
          <a:r>
            <a:rPr lang="it-IT" b="1"/>
            <a:t>G-Sync</a:t>
          </a:r>
          <a:r>
            <a:rPr lang="it-IT"/>
            <a:t> e </a:t>
          </a:r>
          <a:r>
            <a:rPr lang="it-IT" b="1"/>
            <a:t>FreeSync</a:t>
          </a:r>
          <a:r>
            <a:rPr lang="it-IT"/>
            <a:t>, orientati entrambi ai gamer che utilizzano schede video rispettivamente prodotte da nVidia e AMD. Seppur con metodi differenti le due tecnologie puntano ad eliminare il cosiddetto “tearing” per rendere i movimenti più fluidi, meno seghettati, e ridurre al tempo stesso il tempo di risposta delle animazioni</a:t>
          </a:r>
        </a:p>
      </dgm:t>
    </dgm:pt>
    <dgm:pt modelId="{D6483567-C044-4518-B638-8653D3C400DC}" type="parTrans" cxnId="{1C6191E5-52DF-4464-8A1E-FC0818AF39ED}">
      <dgm:prSet/>
      <dgm:spPr/>
      <dgm:t>
        <a:bodyPr/>
        <a:lstStyle/>
        <a:p>
          <a:endParaRPr lang="it-IT"/>
        </a:p>
      </dgm:t>
    </dgm:pt>
    <dgm:pt modelId="{2A24BDA6-BDC0-4D41-8E85-B28547B4235A}" type="sibTrans" cxnId="{1C6191E5-52DF-4464-8A1E-FC0818AF39ED}">
      <dgm:prSet/>
      <dgm:spPr/>
      <dgm:t>
        <a:bodyPr/>
        <a:lstStyle/>
        <a:p>
          <a:endParaRPr lang="it-IT"/>
        </a:p>
      </dgm:t>
    </dgm:pt>
    <dgm:pt modelId="{289928D9-2E65-4F01-8B2B-916DB0CEC562}" type="pres">
      <dgm:prSet presAssocID="{6D442BE4-0D7A-48CE-8E2D-BE6BD4A453BD}" presName="vert0" presStyleCnt="0">
        <dgm:presLayoutVars>
          <dgm:dir/>
          <dgm:animOne val="branch"/>
          <dgm:animLvl val="lvl"/>
        </dgm:presLayoutVars>
      </dgm:prSet>
      <dgm:spPr/>
    </dgm:pt>
    <dgm:pt modelId="{BEAC0F24-87E5-4754-83A7-150927FE4CD7}" type="pres">
      <dgm:prSet presAssocID="{FB0F9287-154F-4190-B2BD-E3E7DDFF97CF}" presName="thickLine" presStyleLbl="alignNode1" presStyleIdx="0" presStyleCnt="1"/>
      <dgm:spPr/>
    </dgm:pt>
    <dgm:pt modelId="{EF65C939-A5DB-407A-9372-4EC4D99008FD}" type="pres">
      <dgm:prSet presAssocID="{FB0F9287-154F-4190-B2BD-E3E7DDFF97CF}" presName="horz1" presStyleCnt="0"/>
      <dgm:spPr/>
    </dgm:pt>
    <dgm:pt modelId="{F6DE9817-DB23-44C4-B615-019BCA6E88BC}" type="pres">
      <dgm:prSet presAssocID="{FB0F9287-154F-4190-B2BD-E3E7DDFF97CF}" presName="tx1" presStyleLbl="revTx" presStyleIdx="0" presStyleCnt="1"/>
      <dgm:spPr/>
    </dgm:pt>
    <dgm:pt modelId="{E0FD7AC7-9EAC-40B7-AF70-7BC619CD6A56}" type="pres">
      <dgm:prSet presAssocID="{FB0F9287-154F-4190-B2BD-E3E7DDFF97CF}" presName="vert1" presStyleCnt="0"/>
      <dgm:spPr/>
    </dgm:pt>
  </dgm:ptLst>
  <dgm:cxnLst>
    <dgm:cxn modelId="{741FB3D3-BE64-45E4-9E01-8AEE7061B86A}" type="presOf" srcId="{FB0F9287-154F-4190-B2BD-E3E7DDFF97CF}" destId="{F6DE9817-DB23-44C4-B615-019BCA6E88BC}" srcOrd="0" destOrd="0" presId="urn:microsoft.com/office/officeart/2008/layout/LinedList"/>
    <dgm:cxn modelId="{259760D8-9226-42BF-A247-5C8FBE7B4FE0}" type="presOf" srcId="{6D442BE4-0D7A-48CE-8E2D-BE6BD4A453BD}" destId="{289928D9-2E65-4F01-8B2B-916DB0CEC562}" srcOrd="0" destOrd="0" presId="urn:microsoft.com/office/officeart/2008/layout/LinedList"/>
    <dgm:cxn modelId="{1C6191E5-52DF-4464-8A1E-FC0818AF39ED}" srcId="{6D442BE4-0D7A-48CE-8E2D-BE6BD4A453BD}" destId="{FB0F9287-154F-4190-B2BD-E3E7DDFF97CF}" srcOrd="0" destOrd="0" parTransId="{D6483567-C044-4518-B638-8653D3C400DC}" sibTransId="{2A24BDA6-BDC0-4D41-8E85-B28547B4235A}"/>
    <dgm:cxn modelId="{F0858F73-475A-4319-9569-B43525E8D475}" type="presParOf" srcId="{289928D9-2E65-4F01-8B2B-916DB0CEC562}" destId="{BEAC0F24-87E5-4754-83A7-150927FE4CD7}" srcOrd="0" destOrd="0" presId="urn:microsoft.com/office/officeart/2008/layout/LinedList"/>
    <dgm:cxn modelId="{8B3F3A53-977A-405A-8D4D-97F4E502DE0C}" type="presParOf" srcId="{289928D9-2E65-4F01-8B2B-916DB0CEC562}" destId="{EF65C939-A5DB-407A-9372-4EC4D99008FD}" srcOrd="1" destOrd="0" presId="urn:microsoft.com/office/officeart/2008/layout/LinedList"/>
    <dgm:cxn modelId="{C4D826DE-FC59-4EDC-A290-D9FCD7F9AD01}" type="presParOf" srcId="{EF65C939-A5DB-407A-9372-4EC4D99008FD}" destId="{F6DE9817-DB23-44C4-B615-019BCA6E88BC}" srcOrd="0" destOrd="0" presId="urn:microsoft.com/office/officeart/2008/layout/LinedList"/>
    <dgm:cxn modelId="{6F61CA2A-9AF4-4F57-82DD-4E20FD62FCDD}" type="presParOf" srcId="{EF65C939-A5DB-407A-9372-4EC4D99008FD}" destId="{E0FD7AC7-9EAC-40B7-AF70-7BC619CD6A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A3B84C-F704-474E-85B2-EC43C346DE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F6DC3AD-C5C1-4910-8257-EABD16ECCD0A}">
      <dgm:prSet/>
      <dgm:spPr/>
      <dgm:t>
        <a:bodyPr/>
        <a:lstStyle/>
        <a:p>
          <a:r>
            <a:rPr lang="it-IT" b="1" dirty="0"/>
            <a:t>Indica quanta potenza in più sarà assorbita dalla tua rete elettrica, e si esprime in percentuale</a:t>
          </a:r>
        </a:p>
      </dgm:t>
    </dgm:pt>
    <dgm:pt modelId="{61DAF57F-E660-496B-AEBD-F1FD1E1A1552}" type="parTrans" cxnId="{3BF833BB-AD6D-48A1-85DF-19468FB90DD9}">
      <dgm:prSet/>
      <dgm:spPr/>
      <dgm:t>
        <a:bodyPr/>
        <a:lstStyle/>
        <a:p>
          <a:endParaRPr lang="it-IT"/>
        </a:p>
      </dgm:t>
    </dgm:pt>
    <dgm:pt modelId="{F3BA611E-566F-4010-B647-407C74B934C4}" type="sibTrans" cxnId="{3BF833BB-AD6D-48A1-85DF-19468FB90DD9}">
      <dgm:prSet/>
      <dgm:spPr/>
      <dgm:t>
        <a:bodyPr/>
        <a:lstStyle/>
        <a:p>
          <a:endParaRPr lang="it-IT"/>
        </a:p>
      </dgm:t>
    </dgm:pt>
    <dgm:pt modelId="{90A8166C-0EB2-452E-B5F6-9D8CDAC29DBC}">
      <dgm:prSet/>
      <dgm:spPr/>
      <dgm:t>
        <a:bodyPr/>
        <a:lstStyle/>
        <a:p>
          <a:r>
            <a:rPr lang="it-IT"/>
            <a:t>E’ il rapporto tra la potenza che entra dalla presa di corrente e la potenza che viene usata dai componenti</a:t>
          </a:r>
        </a:p>
      </dgm:t>
    </dgm:pt>
    <dgm:pt modelId="{935FB75C-E5B7-42B7-BEB8-6562A56C77A3}" type="parTrans" cxnId="{33E944C9-4662-4AE7-BAD8-DA99AD55C594}">
      <dgm:prSet/>
      <dgm:spPr/>
      <dgm:t>
        <a:bodyPr/>
        <a:lstStyle/>
        <a:p>
          <a:endParaRPr lang="it-IT"/>
        </a:p>
      </dgm:t>
    </dgm:pt>
    <dgm:pt modelId="{3D470008-9010-4B6B-AD62-C10EA00DD396}" type="sibTrans" cxnId="{33E944C9-4662-4AE7-BAD8-DA99AD55C594}">
      <dgm:prSet/>
      <dgm:spPr/>
      <dgm:t>
        <a:bodyPr/>
        <a:lstStyle/>
        <a:p>
          <a:endParaRPr lang="it-IT"/>
        </a:p>
      </dgm:t>
    </dgm:pt>
    <dgm:pt modelId="{25D846FF-A70D-410D-A220-8A0DD514E424}">
      <dgm:prSet/>
      <dgm:spPr/>
      <dgm:t>
        <a:bodyPr/>
        <a:lstStyle/>
        <a:p>
          <a:r>
            <a:rPr lang="it-IT" dirty="0"/>
            <a:t>Con un alimentatore da 500 watt, con un’efficienza dell’80%, verrà assorbita dalla presa elettrica di casa una potenza di 625W</a:t>
          </a:r>
        </a:p>
      </dgm:t>
    </dgm:pt>
    <dgm:pt modelId="{F717F413-99FD-4261-B8C2-577B2A4E5F9D}" type="parTrans" cxnId="{EB469286-DD83-4741-BE28-D50A332016D0}">
      <dgm:prSet/>
      <dgm:spPr/>
      <dgm:t>
        <a:bodyPr/>
        <a:lstStyle/>
        <a:p>
          <a:endParaRPr lang="it-IT"/>
        </a:p>
      </dgm:t>
    </dgm:pt>
    <dgm:pt modelId="{25CDDECB-79DF-4D81-BDAA-7494AD08604E}" type="sibTrans" cxnId="{EB469286-DD83-4741-BE28-D50A332016D0}">
      <dgm:prSet/>
      <dgm:spPr/>
      <dgm:t>
        <a:bodyPr/>
        <a:lstStyle/>
        <a:p>
          <a:endParaRPr lang="it-IT"/>
        </a:p>
      </dgm:t>
    </dgm:pt>
    <dgm:pt modelId="{B9F4417F-4A12-4CF8-90AE-0ED051F1E62C}">
      <dgm:prSet/>
      <dgm:spPr/>
      <dgm:t>
        <a:bodyPr/>
        <a:lstStyle/>
        <a:p>
          <a:r>
            <a:rPr lang="it-IT"/>
            <a:t>Ora, visto che il tuo PC richiede 500W e la presa elettrica te ne ha forniti 625W, la differenza tra queste due potenze verrà persa</a:t>
          </a:r>
        </a:p>
      </dgm:t>
    </dgm:pt>
    <dgm:pt modelId="{3D9F4D7C-E8A2-4FCE-909F-348F86F2379F}" type="parTrans" cxnId="{95229A78-1CD6-4416-B0F9-03B47C7885CD}">
      <dgm:prSet/>
      <dgm:spPr/>
      <dgm:t>
        <a:bodyPr/>
        <a:lstStyle/>
        <a:p>
          <a:endParaRPr lang="it-IT"/>
        </a:p>
      </dgm:t>
    </dgm:pt>
    <dgm:pt modelId="{63F57DFF-CA86-4C0E-9DC4-7628BC99F45C}" type="sibTrans" cxnId="{95229A78-1CD6-4416-B0F9-03B47C7885CD}">
      <dgm:prSet/>
      <dgm:spPr/>
      <dgm:t>
        <a:bodyPr/>
        <a:lstStyle/>
        <a:p>
          <a:endParaRPr lang="it-IT"/>
        </a:p>
      </dgm:t>
    </dgm:pt>
    <dgm:pt modelId="{AE8D58D8-4ECB-41BE-BB99-9F8E7FFB8941}" type="pres">
      <dgm:prSet presAssocID="{6CA3B84C-F704-474E-85B2-EC43C346DE06}" presName="vert0" presStyleCnt="0">
        <dgm:presLayoutVars>
          <dgm:dir/>
          <dgm:animOne val="branch"/>
          <dgm:animLvl val="lvl"/>
        </dgm:presLayoutVars>
      </dgm:prSet>
      <dgm:spPr/>
    </dgm:pt>
    <dgm:pt modelId="{F0ADB321-1E77-40CB-8408-DBF07F497F53}" type="pres">
      <dgm:prSet presAssocID="{9F6DC3AD-C5C1-4910-8257-EABD16ECCD0A}" presName="thickLine" presStyleLbl="alignNode1" presStyleIdx="0" presStyleCnt="4"/>
      <dgm:spPr/>
    </dgm:pt>
    <dgm:pt modelId="{1C0A119F-7250-43D3-8689-4C7F5E44082C}" type="pres">
      <dgm:prSet presAssocID="{9F6DC3AD-C5C1-4910-8257-EABD16ECCD0A}" presName="horz1" presStyleCnt="0"/>
      <dgm:spPr/>
    </dgm:pt>
    <dgm:pt modelId="{4676FB67-C1B2-45C1-967D-09401687024C}" type="pres">
      <dgm:prSet presAssocID="{9F6DC3AD-C5C1-4910-8257-EABD16ECCD0A}" presName="tx1" presStyleLbl="revTx" presStyleIdx="0" presStyleCnt="4"/>
      <dgm:spPr/>
    </dgm:pt>
    <dgm:pt modelId="{299C11A9-5CB9-4132-A724-E81C5A3FF594}" type="pres">
      <dgm:prSet presAssocID="{9F6DC3AD-C5C1-4910-8257-EABD16ECCD0A}" presName="vert1" presStyleCnt="0"/>
      <dgm:spPr/>
    </dgm:pt>
    <dgm:pt modelId="{AD8C47F6-6A6C-4A95-9312-4565CC95B3E1}" type="pres">
      <dgm:prSet presAssocID="{90A8166C-0EB2-452E-B5F6-9D8CDAC29DBC}" presName="thickLine" presStyleLbl="alignNode1" presStyleIdx="1" presStyleCnt="4"/>
      <dgm:spPr/>
    </dgm:pt>
    <dgm:pt modelId="{B1B6D5CA-D8CF-4C0B-80AA-7B84BF8689A2}" type="pres">
      <dgm:prSet presAssocID="{90A8166C-0EB2-452E-B5F6-9D8CDAC29DBC}" presName="horz1" presStyleCnt="0"/>
      <dgm:spPr/>
    </dgm:pt>
    <dgm:pt modelId="{88F27B1A-2C04-4A6F-BA91-F2AC1416EEE4}" type="pres">
      <dgm:prSet presAssocID="{90A8166C-0EB2-452E-B5F6-9D8CDAC29DBC}" presName="tx1" presStyleLbl="revTx" presStyleIdx="1" presStyleCnt="4"/>
      <dgm:spPr/>
    </dgm:pt>
    <dgm:pt modelId="{EFE25186-C2BC-4BCA-9771-BA960B25392C}" type="pres">
      <dgm:prSet presAssocID="{90A8166C-0EB2-452E-B5F6-9D8CDAC29DBC}" presName="vert1" presStyleCnt="0"/>
      <dgm:spPr/>
    </dgm:pt>
    <dgm:pt modelId="{9C7A5251-5210-4E7B-8A71-4DB0FE7E0E10}" type="pres">
      <dgm:prSet presAssocID="{25D846FF-A70D-410D-A220-8A0DD514E424}" presName="thickLine" presStyleLbl="alignNode1" presStyleIdx="2" presStyleCnt="4"/>
      <dgm:spPr/>
    </dgm:pt>
    <dgm:pt modelId="{28673EA1-8169-418C-BA89-109828BAA076}" type="pres">
      <dgm:prSet presAssocID="{25D846FF-A70D-410D-A220-8A0DD514E424}" presName="horz1" presStyleCnt="0"/>
      <dgm:spPr/>
    </dgm:pt>
    <dgm:pt modelId="{30ABB6EF-2617-4EAC-BC92-08DBEAC693F8}" type="pres">
      <dgm:prSet presAssocID="{25D846FF-A70D-410D-A220-8A0DD514E424}" presName="tx1" presStyleLbl="revTx" presStyleIdx="2" presStyleCnt="4"/>
      <dgm:spPr/>
    </dgm:pt>
    <dgm:pt modelId="{EEDF14F7-3DF6-4987-A33F-0D57C10A511B}" type="pres">
      <dgm:prSet presAssocID="{25D846FF-A70D-410D-A220-8A0DD514E424}" presName="vert1" presStyleCnt="0"/>
      <dgm:spPr/>
    </dgm:pt>
    <dgm:pt modelId="{77F968FD-652C-429B-AE86-73D3E883A75C}" type="pres">
      <dgm:prSet presAssocID="{B9F4417F-4A12-4CF8-90AE-0ED051F1E62C}" presName="thickLine" presStyleLbl="alignNode1" presStyleIdx="3" presStyleCnt="4"/>
      <dgm:spPr/>
    </dgm:pt>
    <dgm:pt modelId="{B0AB4ED5-C269-4584-A3C8-594D6FD8C298}" type="pres">
      <dgm:prSet presAssocID="{B9F4417F-4A12-4CF8-90AE-0ED051F1E62C}" presName="horz1" presStyleCnt="0"/>
      <dgm:spPr/>
    </dgm:pt>
    <dgm:pt modelId="{A1180FE5-3CE7-4D38-8FC6-473CE9C0CC68}" type="pres">
      <dgm:prSet presAssocID="{B9F4417F-4A12-4CF8-90AE-0ED051F1E62C}" presName="tx1" presStyleLbl="revTx" presStyleIdx="3" presStyleCnt="4"/>
      <dgm:spPr/>
    </dgm:pt>
    <dgm:pt modelId="{BEDDB341-7906-4E48-92AF-81730F89F588}" type="pres">
      <dgm:prSet presAssocID="{B9F4417F-4A12-4CF8-90AE-0ED051F1E62C}" presName="vert1" presStyleCnt="0"/>
      <dgm:spPr/>
    </dgm:pt>
  </dgm:ptLst>
  <dgm:cxnLst>
    <dgm:cxn modelId="{90FA1213-DED2-4004-AC47-06062F399DDC}" type="presOf" srcId="{9F6DC3AD-C5C1-4910-8257-EABD16ECCD0A}" destId="{4676FB67-C1B2-45C1-967D-09401687024C}" srcOrd="0" destOrd="0" presId="urn:microsoft.com/office/officeart/2008/layout/LinedList"/>
    <dgm:cxn modelId="{95229A78-1CD6-4416-B0F9-03B47C7885CD}" srcId="{6CA3B84C-F704-474E-85B2-EC43C346DE06}" destId="{B9F4417F-4A12-4CF8-90AE-0ED051F1E62C}" srcOrd="3" destOrd="0" parTransId="{3D9F4D7C-E8A2-4FCE-909F-348F86F2379F}" sibTransId="{63F57DFF-CA86-4C0E-9DC4-7628BC99F45C}"/>
    <dgm:cxn modelId="{EB469286-DD83-4741-BE28-D50A332016D0}" srcId="{6CA3B84C-F704-474E-85B2-EC43C346DE06}" destId="{25D846FF-A70D-410D-A220-8A0DD514E424}" srcOrd="2" destOrd="0" parTransId="{F717F413-99FD-4261-B8C2-577B2A4E5F9D}" sibTransId="{25CDDECB-79DF-4D81-BDAA-7494AD08604E}"/>
    <dgm:cxn modelId="{35FC99A5-3B70-4352-9354-17DF38F2BF7E}" type="presOf" srcId="{25D846FF-A70D-410D-A220-8A0DD514E424}" destId="{30ABB6EF-2617-4EAC-BC92-08DBEAC693F8}" srcOrd="0" destOrd="0" presId="urn:microsoft.com/office/officeart/2008/layout/LinedList"/>
    <dgm:cxn modelId="{2C8179B2-97C4-49B6-9BED-3463770BC8A2}" type="presOf" srcId="{B9F4417F-4A12-4CF8-90AE-0ED051F1E62C}" destId="{A1180FE5-3CE7-4D38-8FC6-473CE9C0CC68}" srcOrd="0" destOrd="0" presId="urn:microsoft.com/office/officeart/2008/layout/LinedList"/>
    <dgm:cxn modelId="{3BF833BB-AD6D-48A1-85DF-19468FB90DD9}" srcId="{6CA3B84C-F704-474E-85B2-EC43C346DE06}" destId="{9F6DC3AD-C5C1-4910-8257-EABD16ECCD0A}" srcOrd="0" destOrd="0" parTransId="{61DAF57F-E660-496B-AEBD-F1FD1E1A1552}" sibTransId="{F3BA611E-566F-4010-B647-407C74B934C4}"/>
    <dgm:cxn modelId="{33E944C9-4662-4AE7-BAD8-DA99AD55C594}" srcId="{6CA3B84C-F704-474E-85B2-EC43C346DE06}" destId="{90A8166C-0EB2-452E-B5F6-9D8CDAC29DBC}" srcOrd="1" destOrd="0" parTransId="{935FB75C-E5B7-42B7-BEB8-6562A56C77A3}" sibTransId="{3D470008-9010-4B6B-AD62-C10EA00DD396}"/>
    <dgm:cxn modelId="{EDE566DA-30AF-491D-A9FF-FCBE2C32B3BA}" type="presOf" srcId="{6CA3B84C-F704-474E-85B2-EC43C346DE06}" destId="{AE8D58D8-4ECB-41BE-BB99-9F8E7FFB8941}" srcOrd="0" destOrd="0" presId="urn:microsoft.com/office/officeart/2008/layout/LinedList"/>
    <dgm:cxn modelId="{DF9E39F9-EFE6-4C90-8CD8-9254C62E1F0A}" type="presOf" srcId="{90A8166C-0EB2-452E-B5F6-9D8CDAC29DBC}" destId="{88F27B1A-2C04-4A6F-BA91-F2AC1416EEE4}" srcOrd="0" destOrd="0" presId="urn:microsoft.com/office/officeart/2008/layout/LinedList"/>
    <dgm:cxn modelId="{DE4A6639-C398-4A5F-90D2-6B46EAC919A0}" type="presParOf" srcId="{AE8D58D8-4ECB-41BE-BB99-9F8E7FFB8941}" destId="{F0ADB321-1E77-40CB-8408-DBF07F497F53}" srcOrd="0" destOrd="0" presId="urn:microsoft.com/office/officeart/2008/layout/LinedList"/>
    <dgm:cxn modelId="{300A1DC9-E1F9-4E3A-8F93-2A80AB864A91}" type="presParOf" srcId="{AE8D58D8-4ECB-41BE-BB99-9F8E7FFB8941}" destId="{1C0A119F-7250-43D3-8689-4C7F5E44082C}" srcOrd="1" destOrd="0" presId="urn:microsoft.com/office/officeart/2008/layout/LinedList"/>
    <dgm:cxn modelId="{0FD4D561-3D01-47A9-A5E3-A626BC0C05B4}" type="presParOf" srcId="{1C0A119F-7250-43D3-8689-4C7F5E44082C}" destId="{4676FB67-C1B2-45C1-967D-09401687024C}" srcOrd="0" destOrd="0" presId="urn:microsoft.com/office/officeart/2008/layout/LinedList"/>
    <dgm:cxn modelId="{86D8AE6C-E627-49E4-9A14-D6A8DF6B2804}" type="presParOf" srcId="{1C0A119F-7250-43D3-8689-4C7F5E44082C}" destId="{299C11A9-5CB9-4132-A724-E81C5A3FF594}" srcOrd="1" destOrd="0" presId="urn:microsoft.com/office/officeart/2008/layout/LinedList"/>
    <dgm:cxn modelId="{14F9EBB5-9DAE-4A55-A579-AD93EE4615AA}" type="presParOf" srcId="{AE8D58D8-4ECB-41BE-BB99-9F8E7FFB8941}" destId="{AD8C47F6-6A6C-4A95-9312-4565CC95B3E1}" srcOrd="2" destOrd="0" presId="urn:microsoft.com/office/officeart/2008/layout/LinedList"/>
    <dgm:cxn modelId="{2CB0D75F-DBA8-4E6F-9699-C55B76592D82}" type="presParOf" srcId="{AE8D58D8-4ECB-41BE-BB99-9F8E7FFB8941}" destId="{B1B6D5CA-D8CF-4C0B-80AA-7B84BF8689A2}" srcOrd="3" destOrd="0" presId="urn:microsoft.com/office/officeart/2008/layout/LinedList"/>
    <dgm:cxn modelId="{47E44BA9-637E-4E4C-BD35-52D7BE431DAF}" type="presParOf" srcId="{B1B6D5CA-D8CF-4C0B-80AA-7B84BF8689A2}" destId="{88F27B1A-2C04-4A6F-BA91-F2AC1416EEE4}" srcOrd="0" destOrd="0" presId="urn:microsoft.com/office/officeart/2008/layout/LinedList"/>
    <dgm:cxn modelId="{01951F33-A263-4BC4-A67F-404E0E6FEEBD}" type="presParOf" srcId="{B1B6D5CA-D8CF-4C0B-80AA-7B84BF8689A2}" destId="{EFE25186-C2BC-4BCA-9771-BA960B25392C}" srcOrd="1" destOrd="0" presId="urn:microsoft.com/office/officeart/2008/layout/LinedList"/>
    <dgm:cxn modelId="{55311368-8D1C-4FE0-B54A-30361F8483C0}" type="presParOf" srcId="{AE8D58D8-4ECB-41BE-BB99-9F8E7FFB8941}" destId="{9C7A5251-5210-4E7B-8A71-4DB0FE7E0E10}" srcOrd="4" destOrd="0" presId="urn:microsoft.com/office/officeart/2008/layout/LinedList"/>
    <dgm:cxn modelId="{0A3221B2-4B7A-4502-9EE1-E2D0B20788EB}" type="presParOf" srcId="{AE8D58D8-4ECB-41BE-BB99-9F8E7FFB8941}" destId="{28673EA1-8169-418C-BA89-109828BAA076}" srcOrd="5" destOrd="0" presId="urn:microsoft.com/office/officeart/2008/layout/LinedList"/>
    <dgm:cxn modelId="{FC918EA6-3734-4771-868D-48061A2FC435}" type="presParOf" srcId="{28673EA1-8169-418C-BA89-109828BAA076}" destId="{30ABB6EF-2617-4EAC-BC92-08DBEAC693F8}" srcOrd="0" destOrd="0" presId="urn:microsoft.com/office/officeart/2008/layout/LinedList"/>
    <dgm:cxn modelId="{95A47CD4-B623-4FDC-8EF1-75D5FCC30BBC}" type="presParOf" srcId="{28673EA1-8169-418C-BA89-109828BAA076}" destId="{EEDF14F7-3DF6-4987-A33F-0D57C10A511B}" srcOrd="1" destOrd="0" presId="urn:microsoft.com/office/officeart/2008/layout/LinedList"/>
    <dgm:cxn modelId="{4A43068D-03DC-4AC6-A59E-7953F10BB017}" type="presParOf" srcId="{AE8D58D8-4ECB-41BE-BB99-9F8E7FFB8941}" destId="{77F968FD-652C-429B-AE86-73D3E883A75C}" srcOrd="6" destOrd="0" presId="urn:microsoft.com/office/officeart/2008/layout/LinedList"/>
    <dgm:cxn modelId="{B0B50205-49E5-412A-ADEB-EDAC91D5503A}" type="presParOf" srcId="{AE8D58D8-4ECB-41BE-BB99-9F8E7FFB8941}" destId="{B0AB4ED5-C269-4584-A3C8-594D6FD8C298}" srcOrd="7" destOrd="0" presId="urn:microsoft.com/office/officeart/2008/layout/LinedList"/>
    <dgm:cxn modelId="{7D986C03-D455-4DE5-9AE9-2E07A3BBE507}" type="presParOf" srcId="{B0AB4ED5-C269-4584-A3C8-594D6FD8C298}" destId="{A1180FE5-3CE7-4D38-8FC6-473CE9C0CC68}" srcOrd="0" destOrd="0" presId="urn:microsoft.com/office/officeart/2008/layout/LinedList"/>
    <dgm:cxn modelId="{CA09BB8F-AC75-4FC6-AEE9-96E488E43030}" type="presParOf" srcId="{B0AB4ED5-C269-4584-A3C8-594D6FD8C298}" destId="{BEDDB341-7906-4E48-92AF-81730F89F5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FCB1AB-FA7D-4803-BCCD-6DC14F322FA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5D8990F-A3D6-4085-9E4E-C4232BA0089E}">
      <dgm:prSet/>
      <dgm:spPr/>
      <dgm:t>
        <a:bodyPr/>
        <a:lstStyle/>
        <a:p>
          <a:r>
            <a:rPr lang="it-IT" dirty="0"/>
            <a:t>La certificazione, che può essere 80 plus, 80 plus </a:t>
          </a:r>
          <a:r>
            <a:rPr lang="it-IT" dirty="0" err="1"/>
            <a:t>bronze</a:t>
          </a:r>
          <a:r>
            <a:rPr lang="it-IT" dirty="0"/>
            <a:t>, silver, </a:t>
          </a:r>
          <a:r>
            <a:rPr lang="it-IT" dirty="0" err="1"/>
            <a:t>gold</a:t>
          </a:r>
          <a:r>
            <a:rPr lang="it-IT" dirty="0"/>
            <a:t>, </a:t>
          </a:r>
          <a:r>
            <a:rPr lang="it-IT" dirty="0" err="1"/>
            <a:t>platinum</a:t>
          </a:r>
          <a:r>
            <a:rPr lang="it-IT" dirty="0"/>
            <a:t> e </a:t>
          </a:r>
          <a:r>
            <a:rPr lang="it-IT" dirty="0" err="1"/>
            <a:t>titanium</a:t>
          </a:r>
          <a:r>
            <a:rPr lang="it-IT" dirty="0"/>
            <a:t> </a:t>
          </a:r>
          <a:r>
            <a:rPr lang="it-IT" dirty="0" err="1"/>
            <a:t>é</a:t>
          </a:r>
          <a:r>
            <a:rPr lang="it-IT" dirty="0"/>
            <a:t> </a:t>
          </a:r>
          <a:r>
            <a:rPr lang="it-IT" b="1" dirty="0"/>
            <a:t>un certificato che attesta l’efficienza dell’alimentatore</a:t>
          </a:r>
        </a:p>
      </dgm:t>
    </dgm:pt>
    <dgm:pt modelId="{7B8344EA-5FE2-45F8-AC5C-7B2036A0AA9E}" type="parTrans" cxnId="{7AC14C1F-B353-49E5-828F-9FBB6577A067}">
      <dgm:prSet/>
      <dgm:spPr/>
      <dgm:t>
        <a:bodyPr/>
        <a:lstStyle/>
        <a:p>
          <a:endParaRPr lang="it-IT"/>
        </a:p>
      </dgm:t>
    </dgm:pt>
    <dgm:pt modelId="{9348702E-4BB9-419D-BF8E-4CBF306C6784}" type="sibTrans" cxnId="{7AC14C1F-B353-49E5-828F-9FBB6577A067}">
      <dgm:prSet/>
      <dgm:spPr/>
      <dgm:t>
        <a:bodyPr/>
        <a:lstStyle/>
        <a:p>
          <a:endParaRPr lang="it-IT"/>
        </a:p>
      </dgm:t>
    </dgm:pt>
    <dgm:pt modelId="{C64BC1A5-B0B3-4F1A-A707-1CAF49995169}">
      <dgm:prSet/>
      <dgm:spPr/>
      <dgm:t>
        <a:bodyPr/>
        <a:lstStyle/>
        <a:p>
          <a:r>
            <a:rPr lang="it-IT"/>
            <a:t>Se il tuo alimentatore ha una certificazione 80 Plus Gold significa che, al 20% del carico (quando lo stai sfruttando poco) avrà un’efficienza dell’87%</a:t>
          </a:r>
        </a:p>
      </dgm:t>
    </dgm:pt>
    <dgm:pt modelId="{D6F634BF-16A9-42E0-ACDB-F61CE5DBF582}" type="parTrans" cxnId="{3D3D47FF-0C73-4C0D-B189-2A05E4894D00}">
      <dgm:prSet/>
      <dgm:spPr/>
      <dgm:t>
        <a:bodyPr/>
        <a:lstStyle/>
        <a:p>
          <a:endParaRPr lang="it-IT"/>
        </a:p>
      </dgm:t>
    </dgm:pt>
    <dgm:pt modelId="{D589C3A5-C028-4AD7-B4DC-87EFD89349A3}" type="sibTrans" cxnId="{3D3D47FF-0C73-4C0D-B189-2A05E4894D00}">
      <dgm:prSet/>
      <dgm:spPr/>
      <dgm:t>
        <a:bodyPr/>
        <a:lstStyle/>
        <a:p>
          <a:endParaRPr lang="it-IT"/>
        </a:p>
      </dgm:t>
    </dgm:pt>
    <dgm:pt modelId="{C3F030AB-55E1-45CF-A5D1-B5B86F8C6962}">
      <dgm:prSet/>
      <dgm:spPr/>
      <dgm:t>
        <a:bodyPr/>
        <a:lstStyle/>
        <a:p>
          <a:r>
            <a:rPr lang="it-IT"/>
            <a:t>Quando lo stai sfruttando a metà, avrà un’efficienza del 90%</a:t>
          </a:r>
        </a:p>
      </dgm:t>
    </dgm:pt>
    <dgm:pt modelId="{86B21453-501D-4CD9-9B4A-C63C28F43488}" type="parTrans" cxnId="{181E1DC3-4086-4F16-8D9B-1654C52FAA21}">
      <dgm:prSet/>
      <dgm:spPr/>
      <dgm:t>
        <a:bodyPr/>
        <a:lstStyle/>
        <a:p>
          <a:endParaRPr lang="it-IT"/>
        </a:p>
      </dgm:t>
    </dgm:pt>
    <dgm:pt modelId="{DDB8D9BE-FA59-4D41-8A93-C175CB2B30DE}" type="sibTrans" cxnId="{181E1DC3-4086-4F16-8D9B-1654C52FAA21}">
      <dgm:prSet/>
      <dgm:spPr/>
      <dgm:t>
        <a:bodyPr/>
        <a:lstStyle/>
        <a:p>
          <a:endParaRPr lang="it-IT"/>
        </a:p>
      </dgm:t>
    </dgm:pt>
    <dgm:pt modelId="{6ADDEE44-D549-4AE9-AD99-3A3BC96D44B3}">
      <dgm:prSet/>
      <dgm:spPr/>
      <dgm:t>
        <a:bodyPr/>
        <a:lstStyle/>
        <a:p>
          <a:r>
            <a:rPr lang="it-IT"/>
            <a:t>Infine, quando lo sfrutti al massimo, avrà un’efficienza dell’87%</a:t>
          </a:r>
        </a:p>
      </dgm:t>
    </dgm:pt>
    <dgm:pt modelId="{03AC69DB-3FC2-4D18-B9A0-0895661BBD86}" type="parTrans" cxnId="{A8D84AFB-DE95-47BD-81E3-74E068E3A90F}">
      <dgm:prSet/>
      <dgm:spPr/>
      <dgm:t>
        <a:bodyPr/>
        <a:lstStyle/>
        <a:p>
          <a:endParaRPr lang="it-IT"/>
        </a:p>
      </dgm:t>
    </dgm:pt>
    <dgm:pt modelId="{9AA016B0-17B6-493F-B499-A61B7B17DF4F}" type="sibTrans" cxnId="{A8D84AFB-DE95-47BD-81E3-74E068E3A90F}">
      <dgm:prSet/>
      <dgm:spPr/>
      <dgm:t>
        <a:bodyPr/>
        <a:lstStyle/>
        <a:p>
          <a:endParaRPr lang="it-IT"/>
        </a:p>
      </dgm:t>
    </dgm:pt>
    <dgm:pt modelId="{BF4DE81C-085E-4C1D-BE4B-9FE145FB3B94}" type="pres">
      <dgm:prSet presAssocID="{6BFCB1AB-FA7D-4803-BCCD-6DC14F322FA0}" presName="vert0" presStyleCnt="0">
        <dgm:presLayoutVars>
          <dgm:dir/>
          <dgm:animOne val="branch"/>
          <dgm:animLvl val="lvl"/>
        </dgm:presLayoutVars>
      </dgm:prSet>
      <dgm:spPr/>
    </dgm:pt>
    <dgm:pt modelId="{B6280076-08DF-4352-9F18-84165F771BF3}" type="pres">
      <dgm:prSet presAssocID="{05D8990F-A3D6-4085-9E4E-C4232BA0089E}" presName="thickLine" presStyleLbl="alignNode1" presStyleIdx="0" presStyleCnt="4"/>
      <dgm:spPr/>
    </dgm:pt>
    <dgm:pt modelId="{262E99D2-6A10-4DF9-8A70-2421E11871E2}" type="pres">
      <dgm:prSet presAssocID="{05D8990F-A3D6-4085-9E4E-C4232BA0089E}" presName="horz1" presStyleCnt="0"/>
      <dgm:spPr/>
    </dgm:pt>
    <dgm:pt modelId="{9E82A15A-D6F6-4986-AA01-991400B14E4F}" type="pres">
      <dgm:prSet presAssocID="{05D8990F-A3D6-4085-9E4E-C4232BA0089E}" presName="tx1" presStyleLbl="revTx" presStyleIdx="0" presStyleCnt="4"/>
      <dgm:spPr/>
    </dgm:pt>
    <dgm:pt modelId="{9882A80F-E8BC-4BF4-A915-AD35ED8FA7FD}" type="pres">
      <dgm:prSet presAssocID="{05D8990F-A3D6-4085-9E4E-C4232BA0089E}" presName="vert1" presStyleCnt="0"/>
      <dgm:spPr/>
    </dgm:pt>
    <dgm:pt modelId="{0BF462E2-8298-4F52-BCAB-DF32A6E93E7D}" type="pres">
      <dgm:prSet presAssocID="{C64BC1A5-B0B3-4F1A-A707-1CAF49995169}" presName="thickLine" presStyleLbl="alignNode1" presStyleIdx="1" presStyleCnt="4"/>
      <dgm:spPr/>
    </dgm:pt>
    <dgm:pt modelId="{21EE855B-45A9-4EC8-9B4D-FD6FE8C6F849}" type="pres">
      <dgm:prSet presAssocID="{C64BC1A5-B0B3-4F1A-A707-1CAF49995169}" presName="horz1" presStyleCnt="0"/>
      <dgm:spPr/>
    </dgm:pt>
    <dgm:pt modelId="{6EA6F8C3-45A7-4083-8085-3897855F2834}" type="pres">
      <dgm:prSet presAssocID="{C64BC1A5-B0B3-4F1A-A707-1CAF49995169}" presName="tx1" presStyleLbl="revTx" presStyleIdx="1" presStyleCnt="4"/>
      <dgm:spPr/>
    </dgm:pt>
    <dgm:pt modelId="{A9A5ECC5-044B-484E-B470-0CFA37569F94}" type="pres">
      <dgm:prSet presAssocID="{C64BC1A5-B0B3-4F1A-A707-1CAF49995169}" presName="vert1" presStyleCnt="0"/>
      <dgm:spPr/>
    </dgm:pt>
    <dgm:pt modelId="{AE9F82C8-D37E-48C7-A400-F59CACEB63AC}" type="pres">
      <dgm:prSet presAssocID="{C3F030AB-55E1-45CF-A5D1-B5B86F8C6962}" presName="thickLine" presStyleLbl="alignNode1" presStyleIdx="2" presStyleCnt="4"/>
      <dgm:spPr/>
    </dgm:pt>
    <dgm:pt modelId="{02893A5C-842C-49A1-B1B6-55294ACA470E}" type="pres">
      <dgm:prSet presAssocID="{C3F030AB-55E1-45CF-A5D1-B5B86F8C6962}" presName="horz1" presStyleCnt="0"/>
      <dgm:spPr/>
    </dgm:pt>
    <dgm:pt modelId="{42CE744D-9B8C-40B5-9642-0AB48CC78631}" type="pres">
      <dgm:prSet presAssocID="{C3F030AB-55E1-45CF-A5D1-B5B86F8C6962}" presName="tx1" presStyleLbl="revTx" presStyleIdx="2" presStyleCnt="4"/>
      <dgm:spPr/>
    </dgm:pt>
    <dgm:pt modelId="{4CFE26A9-F36F-420B-97DD-59637A9B58C1}" type="pres">
      <dgm:prSet presAssocID="{C3F030AB-55E1-45CF-A5D1-B5B86F8C6962}" presName="vert1" presStyleCnt="0"/>
      <dgm:spPr/>
    </dgm:pt>
    <dgm:pt modelId="{07FBC16A-70FF-4793-AA8A-FBD763D9A75C}" type="pres">
      <dgm:prSet presAssocID="{6ADDEE44-D549-4AE9-AD99-3A3BC96D44B3}" presName="thickLine" presStyleLbl="alignNode1" presStyleIdx="3" presStyleCnt="4"/>
      <dgm:spPr/>
    </dgm:pt>
    <dgm:pt modelId="{46A056BC-734D-44C2-A4CE-37B0E6E867BB}" type="pres">
      <dgm:prSet presAssocID="{6ADDEE44-D549-4AE9-AD99-3A3BC96D44B3}" presName="horz1" presStyleCnt="0"/>
      <dgm:spPr/>
    </dgm:pt>
    <dgm:pt modelId="{3FD0C27A-99A6-4170-A072-59B48EB70FED}" type="pres">
      <dgm:prSet presAssocID="{6ADDEE44-D549-4AE9-AD99-3A3BC96D44B3}" presName="tx1" presStyleLbl="revTx" presStyleIdx="3" presStyleCnt="4"/>
      <dgm:spPr/>
    </dgm:pt>
    <dgm:pt modelId="{1336BA00-A0B3-4C54-B95C-6C0C21B0B0BE}" type="pres">
      <dgm:prSet presAssocID="{6ADDEE44-D549-4AE9-AD99-3A3BC96D44B3}" presName="vert1" presStyleCnt="0"/>
      <dgm:spPr/>
    </dgm:pt>
  </dgm:ptLst>
  <dgm:cxnLst>
    <dgm:cxn modelId="{7AC14C1F-B353-49E5-828F-9FBB6577A067}" srcId="{6BFCB1AB-FA7D-4803-BCCD-6DC14F322FA0}" destId="{05D8990F-A3D6-4085-9E4E-C4232BA0089E}" srcOrd="0" destOrd="0" parTransId="{7B8344EA-5FE2-45F8-AC5C-7B2036A0AA9E}" sibTransId="{9348702E-4BB9-419D-BF8E-4CBF306C6784}"/>
    <dgm:cxn modelId="{5B6BC62E-F8D1-4BB8-9586-19CEF8BE0265}" type="presOf" srcId="{C64BC1A5-B0B3-4F1A-A707-1CAF49995169}" destId="{6EA6F8C3-45A7-4083-8085-3897855F2834}" srcOrd="0" destOrd="0" presId="urn:microsoft.com/office/officeart/2008/layout/LinedList"/>
    <dgm:cxn modelId="{9A700036-35EE-4379-9694-710544E58742}" type="presOf" srcId="{6BFCB1AB-FA7D-4803-BCCD-6DC14F322FA0}" destId="{BF4DE81C-085E-4C1D-BE4B-9FE145FB3B94}" srcOrd="0" destOrd="0" presId="urn:microsoft.com/office/officeart/2008/layout/LinedList"/>
    <dgm:cxn modelId="{181E1DC3-4086-4F16-8D9B-1654C52FAA21}" srcId="{6BFCB1AB-FA7D-4803-BCCD-6DC14F322FA0}" destId="{C3F030AB-55E1-45CF-A5D1-B5B86F8C6962}" srcOrd="2" destOrd="0" parTransId="{86B21453-501D-4CD9-9B4A-C63C28F43488}" sibTransId="{DDB8D9BE-FA59-4D41-8A93-C175CB2B30DE}"/>
    <dgm:cxn modelId="{931B7DCF-1D6C-4D85-B7DD-0A2FF8AB8F43}" type="presOf" srcId="{C3F030AB-55E1-45CF-A5D1-B5B86F8C6962}" destId="{42CE744D-9B8C-40B5-9642-0AB48CC78631}" srcOrd="0" destOrd="0" presId="urn:microsoft.com/office/officeart/2008/layout/LinedList"/>
    <dgm:cxn modelId="{4AB6E1E0-F879-4FE3-BD41-2E6D210356D1}" type="presOf" srcId="{05D8990F-A3D6-4085-9E4E-C4232BA0089E}" destId="{9E82A15A-D6F6-4986-AA01-991400B14E4F}" srcOrd="0" destOrd="0" presId="urn:microsoft.com/office/officeart/2008/layout/LinedList"/>
    <dgm:cxn modelId="{93CC29F0-DDAF-4A53-8274-172D01A1402A}" type="presOf" srcId="{6ADDEE44-D549-4AE9-AD99-3A3BC96D44B3}" destId="{3FD0C27A-99A6-4170-A072-59B48EB70FED}" srcOrd="0" destOrd="0" presId="urn:microsoft.com/office/officeart/2008/layout/LinedList"/>
    <dgm:cxn modelId="{A8D84AFB-DE95-47BD-81E3-74E068E3A90F}" srcId="{6BFCB1AB-FA7D-4803-BCCD-6DC14F322FA0}" destId="{6ADDEE44-D549-4AE9-AD99-3A3BC96D44B3}" srcOrd="3" destOrd="0" parTransId="{03AC69DB-3FC2-4D18-B9A0-0895661BBD86}" sibTransId="{9AA016B0-17B6-493F-B499-A61B7B17DF4F}"/>
    <dgm:cxn modelId="{3D3D47FF-0C73-4C0D-B189-2A05E4894D00}" srcId="{6BFCB1AB-FA7D-4803-BCCD-6DC14F322FA0}" destId="{C64BC1A5-B0B3-4F1A-A707-1CAF49995169}" srcOrd="1" destOrd="0" parTransId="{D6F634BF-16A9-42E0-ACDB-F61CE5DBF582}" sibTransId="{D589C3A5-C028-4AD7-B4DC-87EFD89349A3}"/>
    <dgm:cxn modelId="{5F519332-08A3-4B6F-9914-40505A698403}" type="presParOf" srcId="{BF4DE81C-085E-4C1D-BE4B-9FE145FB3B94}" destId="{B6280076-08DF-4352-9F18-84165F771BF3}" srcOrd="0" destOrd="0" presId="urn:microsoft.com/office/officeart/2008/layout/LinedList"/>
    <dgm:cxn modelId="{7A0D8D75-7095-4E31-A344-F33839643C38}" type="presParOf" srcId="{BF4DE81C-085E-4C1D-BE4B-9FE145FB3B94}" destId="{262E99D2-6A10-4DF9-8A70-2421E11871E2}" srcOrd="1" destOrd="0" presId="urn:microsoft.com/office/officeart/2008/layout/LinedList"/>
    <dgm:cxn modelId="{7FE69E72-1D01-44CA-A43C-68830850B3EA}" type="presParOf" srcId="{262E99D2-6A10-4DF9-8A70-2421E11871E2}" destId="{9E82A15A-D6F6-4986-AA01-991400B14E4F}" srcOrd="0" destOrd="0" presId="urn:microsoft.com/office/officeart/2008/layout/LinedList"/>
    <dgm:cxn modelId="{BF4746F9-606D-4243-B27C-12C24E888CD2}" type="presParOf" srcId="{262E99D2-6A10-4DF9-8A70-2421E11871E2}" destId="{9882A80F-E8BC-4BF4-A915-AD35ED8FA7FD}" srcOrd="1" destOrd="0" presId="urn:microsoft.com/office/officeart/2008/layout/LinedList"/>
    <dgm:cxn modelId="{CDB81154-C687-4623-AF80-9911C5B77313}" type="presParOf" srcId="{BF4DE81C-085E-4C1D-BE4B-9FE145FB3B94}" destId="{0BF462E2-8298-4F52-BCAB-DF32A6E93E7D}" srcOrd="2" destOrd="0" presId="urn:microsoft.com/office/officeart/2008/layout/LinedList"/>
    <dgm:cxn modelId="{7E182067-5008-4B1D-A9C0-2523DEE44274}" type="presParOf" srcId="{BF4DE81C-085E-4C1D-BE4B-9FE145FB3B94}" destId="{21EE855B-45A9-4EC8-9B4D-FD6FE8C6F849}" srcOrd="3" destOrd="0" presId="urn:microsoft.com/office/officeart/2008/layout/LinedList"/>
    <dgm:cxn modelId="{73A2C51A-C8B2-4134-89DB-F0D293D328EC}" type="presParOf" srcId="{21EE855B-45A9-4EC8-9B4D-FD6FE8C6F849}" destId="{6EA6F8C3-45A7-4083-8085-3897855F2834}" srcOrd="0" destOrd="0" presId="urn:microsoft.com/office/officeart/2008/layout/LinedList"/>
    <dgm:cxn modelId="{AAB8D305-8D6F-4E1A-801D-EEA2A61D7876}" type="presParOf" srcId="{21EE855B-45A9-4EC8-9B4D-FD6FE8C6F849}" destId="{A9A5ECC5-044B-484E-B470-0CFA37569F94}" srcOrd="1" destOrd="0" presId="urn:microsoft.com/office/officeart/2008/layout/LinedList"/>
    <dgm:cxn modelId="{0C1D913C-9516-4D38-A752-B47B6E3A0C1B}" type="presParOf" srcId="{BF4DE81C-085E-4C1D-BE4B-9FE145FB3B94}" destId="{AE9F82C8-D37E-48C7-A400-F59CACEB63AC}" srcOrd="4" destOrd="0" presId="urn:microsoft.com/office/officeart/2008/layout/LinedList"/>
    <dgm:cxn modelId="{D6BB55E0-3E33-426C-AECC-C8D5E9AED3D6}" type="presParOf" srcId="{BF4DE81C-085E-4C1D-BE4B-9FE145FB3B94}" destId="{02893A5C-842C-49A1-B1B6-55294ACA470E}" srcOrd="5" destOrd="0" presId="urn:microsoft.com/office/officeart/2008/layout/LinedList"/>
    <dgm:cxn modelId="{D76D2A59-F9C1-4F44-BBCB-41156B82CD4B}" type="presParOf" srcId="{02893A5C-842C-49A1-B1B6-55294ACA470E}" destId="{42CE744D-9B8C-40B5-9642-0AB48CC78631}" srcOrd="0" destOrd="0" presId="urn:microsoft.com/office/officeart/2008/layout/LinedList"/>
    <dgm:cxn modelId="{B787C611-746A-4AA3-99DE-911F3AA383DF}" type="presParOf" srcId="{02893A5C-842C-49A1-B1B6-55294ACA470E}" destId="{4CFE26A9-F36F-420B-97DD-59637A9B58C1}" srcOrd="1" destOrd="0" presId="urn:microsoft.com/office/officeart/2008/layout/LinedList"/>
    <dgm:cxn modelId="{20E48042-4360-453B-A059-0666112B93DF}" type="presParOf" srcId="{BF4DE81C-085E-4C1D-BE4B-9FE145FB3B94}" destId="{07FBC16A-70FF-4793-AA8A-FBD763D9A75C}" srcOrd="6" destOrd="0" presId="urn:microsoft.com/office/officeart/2008/layout/LinedList"/>
    <dgm:cxn modelId="{30F589A5-767C-46DD-B4C2-FAC6E49BE0C1}" type="presParOf" srcId="{BF4DE81C-085E-4C1D-BE4B-9FE145FB3B94}" destId="{46A056BC-734D-44C2-A4CE-37B0E6E867BB}" srcOrd="7" destOrd="0" presId="urn:microsoft.com/office/officeart/2008/layout/LinedList"/>
    <dgm:cxn modelId="{AB110445-1115-4055-91D0-07144D407328}" type="presParOf" srcId="{46A056BC-734D-44C2-A4CE-37B0E6E867BB}" destId="{3FD0C27A-99A6-4170-A072-59B48EB70FED}" srcOrd="0" destOrd="0" presId="urn:microsoft.com/office/officeart/2008/layout/LinedList"/>
    <dgm:cxn modelId="{6FF2D049-EA4B-48AC-ADF1-5CDBCB6760B7}" type="presParOf" srcId="{46A056BC-734D-44C2-A4CE-37B0E6E867BB}" destId="{1336BA00-A0B3-4C54-B95C-6C0C21B0B0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18D0F-1965-4AA2-B929-3D600FABBE6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7B3C7E14-0CEA-4E8C-9F2A-11C5AE1EE44D}">
      <dgm:prSet/>
      <dgm:spPr/>
      <dgm:t>
        <a:bodyPr/>
        <a:lstStyle/>
        <a:p>
          <a:r>
            <a:rPr lang="it-IT"/>
            <a:t>Un alimentatore modulare ti permette di collegare solo i fili che ritieni necessari, e di scollegare quelli non utilizzati</a:t>
          </a:r>
        </a:p>
      </dgm:t>
    </dgm:pt>
    <dgm:pt modelId="{602069FD-B86F-4C65-B1AB-53CFEE4CB031}" type="parTrans" cxnId="{04EEB907-A602-43C9-AF07-9C216CBABD33}">
      <dgm:prSet/>
      <dgm:spPr/>
      <dgm:t>
        <a:bodyPr/>
        <a:lstStyle/>
        <a:p>
          <a:endParaRPr lang="it-IT"/>
        </a:p>
      </dgm:t>
    </dgm:pt>
    <dgm:pt modelId="{9F0D62DB-C653-4D9D-86D4-0CE3A0C7A3B4}" type="sibTrans" cxnId="{04EEB907-A602-43C9-AF07-9C216CBABD33}">
      <dgm:prSet/>
      <dgm:spPr/>
      <dgm:t>
        <a:bodyPr/>
        <a:lstStyle/>
        <a:p>
          <a:endParaRPr lang="it-IT"/>
        </a:p>
      </dgm:t>
    </dgm:pt>
    <dgm:pt modelId="{CA1EBF16-5416-47D1-814E-B882A0423F16}">
      <dgm:prSet/>
      <dgm:spPr/>
      <dgm:t>
        <a:bodyPr/>
        <a:lstStyle/>
        <a:p>
          <a:r>
            <a:rPr lang="it-IT"/>
            <a:t>In questo modo, riuscirai a </a:t>
          </a:r>
          <a:r>
            <a:rPr lang="it-IT" b="1"/>
            <a:t>sistemare meglio i cavi</a:t>
          </a:r>
          <a:r>
            <a:rPr lang="it-IT"/>
            <a:t> nel tuo PC, tenendo il tutto più ordinato</a:t>
          </a:r>
        </a:p>
      </dgm:t>
    </dgm:pt>
    <dgm:pt modelId="{25190966-1E56-41B8-9074-A26A090441BF}" type="parTrans" cxnId="{4BDAA97F-31AE-402A-B217-5D5354964A2C}">
      <dgm:prSet/>
      <dgm:spPr/>
      <dgm:t>
        <a:bodyPr/>
        <a:lstStyle/>
        <a:p>
          <a:endParaRPr lang="it-IT"/>
        </a:p>
      </dgm:t>
    </dgm:pt>
    <dgm:pt modelId="{EBD36462-4732-43C8-914F-ECF9651481D2}" type="sibTrans" cxnId="{4BDAA97F-31AE-402A-B217-5D5354964A2C}">
      <dgm:prSet/>
      <dgm:spPr/>
      <dgm:t>
        <a:bodyPr/>
        <a:lstStyle/>
        <a:p>
          <a:endParaRPr lang="it-IT"/>
        </a:p>
      </dgm:t>
    </dgm:pt>
    <dgm:pt modelId="{91658718-98DC-4CA3-8D19-514CF2921F16}">
      <dgm:prSet/>
      <dgm:spPr/>
      <dgm:t>
        <a:bodyPr/>
        <a:lstStyle/>
        <a:p>
          <a:r>
            <a:rPr lang="it-IT"/>
            <a:t>Non è quindi una caratteristica fondamentale</a:t>
          </a:r>
        </a:p>
      </dgm:t>
    </dgm:pt>
    <dgm:pt modelId="{2B922B47-7740-4B85-B12A-5BC3B3B04B95}" type="parTrans" cxnId="{DF8C1B9F-FC01-447A-B254-ACDFB0F496E2}">
      <dgm:prSet/>
      <dgm:spPr/>
      <dgm:t>
        <a:bodyPr/>
        <a:lstStyle/>
        <a:p>
          <a:endParaRPr lang="it-IT"/>
        </a:p>
      </dgm:t>
    </dgm:pt>
    <dgm:pt modelId="{04D82927-448F-4FDB-8B98-AD968F9A0C7F}" type="sibTrans" cxnId="{DF8C1B9F-FC01-447A-B254-ACDFB0F496E2}">
      <dgm:prSet/>
      <dgm:spPr/>
      <dgm:t>
        <a:bodyPr/>
        <a:lstStyle/>
        <a:p>
          <a:endParaRPr lang="it-IT"/>
        </a:p>
      </dgm:t>
    </dgm:pt>
    <dgm:pt modelId="{F25A5D72-E2E4-45D9-8C41-5CB3032FE4BE}" type="pres">
      <dgm:prSet presAssocID="{32618D0F-1965-4AA2-B929-3D600FABBE69}" presName="vert0" presStyleCnt="0">
        <dgm:presLayoutVars>
          <dgm:dir/>
          <dgm:animOne val="branch"/>
          <dgm:animLvl val="lvl"/>
        </dgm:presLayoutVars>
      </dgm:prSet>
      <dgm:spPr/>
    </dgm:pt>
    <dgm:pt modelId="{0C5DC268-DE2E-48C4-B8A6-33AD3DE55969}" type="pres">
      <dgm:prSet presAssocID="{7B3C7E14-0CEA-4E8C-9F2A-11C5AE1EE44D}" presName="thickLine" presStyleLbl="alignNode1" presStyleIdx="0" presStyleCnt="3"/>
      <dgm:spPr/>
    </dgm:pt>
    <dgm:pt modelId="{76325F7E-91A8-479A-B5F9-58BCD47EEA4F}" type="pres">
      <dgm:prSet presAssocID="{7B3C7E14-0CEA-4E8C-9F2A-11C5AE1EE44D}" presName="horz1" presStyleCnt="0"/>
      <dgm:spPr/>
    </dgm:pt>
    <dgm:pt modelId="{17D4D31B-D20A-4B4D-ACC0-EE84B7E4AD65}" type="pres">
      <dgm:prSet presAssocID="{7B3C7E14-0CEA-4E8C-9F2A-11C5AE1EE44D}" presName="tx1" presStyleLbl="revTx" presStyleIdx="0" presStyleCnt="3"/>
      <dgm:spPr/>
    </dgm:pt>
    <dgm:pt modelId="{2D829E36-CD23-4CA0-BAAE-CD9884A1E5F1}" type="pres">
      <dgm:prSet presAssocID="{7B3C7E14-0CEA-4E8C-9F2A-11C5AE1EE44D}" presName="vert1" presStyleCnt="0"/>
      <dgm:spPr/>
    </dgm:pt>
    <dgm:pt modelId="{6AC4419D-9043-4751-9CF6-3FC910094543}" type="pres">
      <dgm:prSet presAssocID="{CA1EBF16-5416-47D1-814E-B882A0423F16}" presName="thickLine" presStyleLbl="alignNode1" presStyleIdx="1" presStyleCnt="3"/>
      <dgm:spPr/>
    </dgm:pt>
    <dgm:pt modelId="{6012BD65-02AC-4B52-A421-FD2226667F57}" type="pres">
      <dgm:prSet presAssocID="{CA1EBF16-5416-47D1-814E-B882A0423F16}" presName="horz1" presStyleCnt="0"/>
      <dgm:spPr/>
    </dgm:pt>
    <dgm:pt modelId="{BFFA160C-6297-4557-9DEE-1297E88EB96A}" type="pres">
      <dgm:prSet presAssocID="{CA1EBF16-5416-47D1-814E-B882A0423F16}" presName="tx1" presStyleLbl="revTx" presStyleIdx="1" presStyleCnt="3"/>
      <dgm:spPr/>
    </dgm:pt>
    <dgm:pt modelId="{5CBC3238-DF61-402A-8460-CAE0BAD2D3E1}" type="pres">
      <dgm:prSet presAssocID="{CA1EBF16-5416-47D1-814E-B882A0423F16}" presName="vert1" presStyleCnt="0"/>
      <dgm:spPr/>
    </dgm:pt>
    <dgm:pt modelId="{FCD341BF-96F2-4EEB-A598-953B6D63DF62}" type="pres">
      <dgm:prSet presAssocID="{91658718-98DC-4CA3-8D19-514CF2921F16}" presName="thickLine" presStyleLbl="alignNode1" presStyleIdx="2" presStyleCnt="3"/>
      <dgm:spPr/>
    </dgm:pt>
    <dgm:pt modelId="{A1945891-E9A9-47C9-8D59-CD35D09E15A6}" type="pres">
      <dgm:prSet presAssocID="{91658718-98DC-4CA3-8D19-514CF2921F16}" presName="horz1" presStyleCnt="0"/>
      <dgm:spPr/>
    </dgm:pt>
    <dgm:pt modelId="{04CF24B8-12EA-45E7-B3CE-7BD428A9F913}" type="pres">
      <dgm:prSet presAssocID="{91658718-98DC-4CA3-8D19-514CF2921F16}" presName="tx1" presStyleLbl="revTx" presStyleIdx="2" presStyleCnt="3"/>
      <dgm:spPr/>
    </dgm:pt>
    <dgm:pt modelId="{9F2E8BA3-6DD5-45EF-8462-979C949782C4}" type="pres">
      <dgm:prSet presAssocID="{91658718-98DC-4CA3-8D19-514CF2921F16}" presName="vert1" presStyleCnt="0"/>
      <dgm:spPr/>
    </dgm:pt>
  </dgm:ptLst>
  <dgm:cxnLst>
    <dgm:cxn modelId="{92511B02-059A-408E-934C-3B4B6AF6141D}" type="presOf" srcId="{91658718-98DC-4CA3-8D19-514CF2921F16}" destId="{04CF24B8-12EA-45E7-B3CE-7BD428A9F913}" srcOrd="0" destOrd="0" presId="urn:microsoft.com/office/officeart/2008/layout/LinedList"/>
    <dgm:cxn modelId="{04EEB907-A602-43C9-AF07-9C216CBABD33}" srcId="{32618D0F-1965-4AA2-B929-3D600FABBE69}" destId="{7B3C7E14-0CEA-4E8C-9F2A-11C5AE1EE44D}" srcOrd="0" destOrd="0" parTransId="{602069FD-B86F-4C65-B1AB-53CFEE4CB031}" sibTransId="{9F0D62DB-C653-4D9D-86D4-0CE3A0C7A3B4}"/>
    <dgm:cxn modelId="{B16B8760-26E4-4661-8420-5FAD3B81F8F1}" type="presOf" srcId="{7B3C7E14-0CEA-4E8C-9F2A-11C5AE1EE44D}" destId="{17D4D31B-D20A-4B4D-ACC0-EE84B7E4AD65}" srcOrd="0" destOrd="0" presId="urn:microsoft.com/office/officeart/2008/layout/LinedList"/>
    <dgm:cxn modelId="{81A8CF50-5E65-46D4-9FC4-366C20003079}" type="presOf" srcId="{32618D0F-1965-4AA2-B929-3D600FABBE69}" destId="{F25A5D72-E2E4-45D9-8C41-5CB3032FE4BE}" srcOrd="0" destOrd="0" presId="urn:microsoft.com/office/officeart/2008/layout/LinedList"/>
    <dgm:cxn modelId="{4BDAA97F-31AE-402A-B217-5D5354964A2C}" srcId="{32618D0F-1965-4AA2-B929-3D600FABBE69}" destId="{CA1EBF16-5416-47D1-814E-B882A0423F16}" srcOrd="1" destOrd="0" parTransId="{25190966-1E56-41B8-9074-A26A090441BF}" sibTransId="{EBD36462-4732-43C8-914F-ECF9651481D2}"/>
    <dgm:cxn modelId="{DF8C1B9F-FC01-447A-B254-ACDFB0F496E2}" srcId="{32618D0F-1965-4AA2-B929-3D600FABBE69}" destId="{91658718-98DC-4CA3-8D19-514CF2921F16}" srcOrd="2" destOrd="0" parTransId="{2B922B47-7740-4B85-B12A-5BC3B3B04B95}" sibTransId="{04D82927-448F-4FDB-8B98-AD968F9A0C7F}"/>
    <dgm:cxn modelId="{5CD686A3-2FA1-4DAC-B096-68C8635358DB}" type="presOf" srcId="{CA1EBF16-5416-47D1-814E-B882A0423F16}" destId="{BFFA160C-6297-4557-9DEE-1297E88EB96A}" srcOrd="0" destOrd="0" presId="urn:microsoft.com/office/officeart/2008/layout/LinedList"/>
    <dgm:cxn modelId="{23538181-766C-4E08-B61D-7E99DC043E0F}" type="presParOf" srcId="{F25A5D72-E2E4-45D9-8C41-5CB3032FE4BE}" destId="{0C5DC268-DE2E-48C4-B8A6-33AD3DE55969}" srcOrd="0" destOrd="0" presId="urn:microsoft.com/office/officeart/2008/layout/LinedList"/>
    <dgm:cxn modelId="{5D5DAC75-30EB-4FC7-8B51-3710C837136C}" type="presParOf" srcId="{F25A5D72-E2E4-45D9-8C41-5CB3032FE4BE}" destId="{76325F7E-91A8-479A-B5F9-58BCD47EEA4F}" srcOrd="1" destOrd="0" presId="urn:microsoft.com/office/officeart/2008/layout/LinedList"/>
    <dgm:cxn modelId="{9BD80761-CCD9-45B4-BE73-547F5B12A911}" type="presParOf" srcId="{76325F7E-91A8-479A-B5F9-58BCD47EEA4F}" destId="{17D4D31B-D20A-4B4D-ACC0-EE84B7E4AD65}" srcOrd="0" destOrd="0" presId="urn:microsoft.com/office/officeart/2008/layout/LinedList"/>
    <dgm:cxn modelId="{B151C05B-28C9-4B58-B063-6942EE216175}" type="presParOf" srcId="{76325F7E-91A8-479A-B5F9-58BCD47EEA4F}" destId="{2D829E36-CD23-4CA0-BAAE-CD9884A1E5F1}" srcOrd="1" destOrd="0" presId="urn:microsoft.com/office/officeart/2008/layout/LinedList"/>
    <dgm:cxn modelId="{C4145338-BEF0-4A21-A62D-D4DE61A4E963}" type="presParOf" srcId="{F25A5D72-E2E4-45D9-8C41-5CB3032FE4BE}" destId="{6AC4419D-9043-4751-9CF6-3FC910094543}" srcOrd="2" destOrd="0" presId="urn:microsoft.com/office/officeart/2008/layout/LinedList"/>
    <dgm:cxn modelId="{8712DCD3-CF0F-4433-ACE1-48FB1859D19F}" type="presParOf" srcId="{F25A5D72-E2E4-45D9-8C41-5CB3032FE4BE}" destId="{6012BD65-02AC-4B52-A421-FD2226667F57}" srcOrd="3" destOrd="0" presId="urn:microsoft.com/office/officeart/2008/layout/LinedList"/>
    <dgm:cxn modelId="{07C14A0E-ED6B-45C5-AE60-335E4D27D077}" type="presParOf" srcId="{6012BD65-02AC-4B52-A421-FD2226667F57}" destId="{BFFA160C-6297-4557-9DEE-1297E88EB96A}" srcOrd="0" destOrd="0" presId="urn:microsoft.com/office/officeart/2008/layout/LinedList"/>
    <dgm:cxn modelId="{749E3C70-99DC-47F5-92BF-0379BB78194E}" type="presParOf" srcId="{6012BD65-02AC-4B52-A421-FD2226667F57}" destId="{5CBC3238-DF61-402A-8460-CAE0BAD2D3E1}" srcOrd="1" destOrd="0" presId="urn:microsoft.com/office/officeart/2008/layout/LinedList"/>
    <dgm:cxn modelId="{7538707D-326A-4CA9-949C-42819D837F94}" type="presParOf" srcId="{F25A5D72-E2E4-45D9-8C41-5CB3032FE4BE}" destId="{FCD341BF-96F2-4EEB-A598-953B6D63DF62}" srcOrd="4" destOrd="0" presId="urn:microsoft.com/office/officeart/2008/layout/LinedList"/>
    <dgm:cxn modelId="{C29C8F95-E550-41F8-AFF4-EF509DC63B30}" type="presParOf" srcId="{F25A5D72-E2E4-45D9-8C41-5CB3032FE4BE}" destId="{A1945891-E9A9-47C9-8D59-CD35D09E15A6}" srcOrd="5" destOrd="0" presId="urn:microsoft.com/office/officeart/2008/layout/LinedList"/>
    <dgm:cxn modelId="{D237550E-D123-4265-8DE7-F7EEA46A7E65}" type="presParOf" srcId="{A1945891-E9A9-47C9-8D59-CD35D09E15A6}" destId="{04CF24B8-12EA-45E7-B3CE-7BD428A9F913}" srcOrd="0" destOrd="0" presId="urn:microsoft.com/office/officeart/2008/layout/LinedList"/>
    <dgm:cxn modelId="{01A89B23-BF89-45C9-97AC-132D23240725}" type="presParOf" srcId="{A1945891-E9A9-47C9-8D59-CD35D09E15A6}" destId="{9F2E8BA3-6DD5-45EF-8462-979C949782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5C2AD2-5C78-44C1-BEF4-D09F0D66467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10A4FE0-F130-40CC-BBF2-4BDB51C9431E}">
      <dgm:prSet/>
      <dgm:spPr/>
      <dgm:t>
        <a:bodyPr/>
        <a:lstStyle/>
        <a:p>
          <a:r>
            <a:rPr lang="it-IT" b="1" dirty="0"/>
            <a:t>Indica quanta potenza è in grado di erogare l’alimentatore</a:t>
          </a:r>
        </a:p>
      </dgm:t>
    </dgm:pt>
    <dgm:pt modelId="{3848C59F-0D02-4642-A8A0-6C6FF51785F5}" type="parTrans" cxnId="{45A38FAA-F21B-4583-94C0-2E2E10C5F23A}">
      <dgm:prSet/>
      <dgm:spPr/>
      <dgm:t>
        <a:bodyPr/>
        <a:lstStyle/>
        <a:p>
          <a:endParaRPr lang="it-IT"/>
        </a:p>
      </dgm:t>
    </dgm:pt>
    <dgm:pt modelId="{84FF8320-770B-4633-8AEE-FBA993311712}" type="sibTrans" cxnId="{45A38FAA-F21B-4583-94C0-2E2E10C5F23A}">
      <dgm:prSet/>
      <dgm:spPr/>
      <dgm:t>
        <a:bodyPr/>
        <a:lstStyle/>
        <a:p>
          <a:endParaRPr lang="it-IT"/>
        </a:p>
      </dgm:t>
    </dgm:pt>
    <dgm:pt modelId="{BABC5FFC-EB7A-4C83-A426-D644FA26C5D7}">
      <dgm:prSet/>
      <dgm:spPr/>
      <dgm:t>
        <a:bodyPr/>
        <a:lstStyle/>
        <a:p>
          <a:r>
            <a:rPr lang="it-IT"/>
            <a:t>Non prendere un alimentatore con un wattaggio di poco superiore al consumo dei componenti </a:t>
          </a:r>
          <a:r>
            <a:rPr lang="it-IT">
              <a:sym typeface="Wingdings" panose="05000000000000000000" pitchFamily="2" charset="2"/>
            </a:rPr>
            <a:t></a:t>
          </a:r>
          <a:r>
            <a:rPr lang="it-IT"/>
            <a:t> fare la somma dei wattaggi delle componenti e poi scegliere almeno 100W in più</a:t>
          </a:r>
        </a:p>
      </dgm:t>
    </dgm:pt>
    <dgm:pt modelId="{02A844CA-9DDA-4058-9C6E-BAB4E370F0F3}" type="parTrans" cxnId="{C900CB84-CB66-46CE-B7BB-7C1F3979DE1A}">
      <dgm:prSet/>
      <dgm:spPr/>
      <dgm:t>
        <a:bodyPr/>
        <a:lstStyle/>
        <a:p>
          <a:endParaRPr lang="it-IT"/>
        </a:p>
      </dgm:t>
    </dgm:pt>
    <dgm:pt modelId="{AAEEAABF-F037-46FB-8F0F-44AA5E8B1848}" type="sibTrans" cxnId="{C900CB84-CB66-46CE-B7BB-7C1F3979DE1A}">
      <dgm:prSet/>
      <dgm:spPr/>
      <dgm:t>
        <a:bodyPr/>
        <a:lstStyle/>
        <a:p>
          <a:endParaRPr lang="it-IT"/>
        </a:p>
      </dgm:t>
    </dgm:pt>
    <dgm:pt modelId="{4881A090-AF1A-409B-8381-09CB7FF7BAFC}" type="pres">
      <dgm:prSet presAssocID="{795C2AD2-5C78-44C1-BEF4-D09F0D664675}" presName="vert0" presStyleCnt="0">
        <dgm:presLayoutVars>
          <dgm:dir/>
          <dgm:animOne val="branch"/>
          <dgm:animLvl val="lvl"/>
        </dgm:presLayoutVars>
      </dgm:prSet>
      <dgm:spPr/>
    </dgm:pt>
    <dgm:pt modelId="{759EFC58-FB0A-4D41-AC2C-9CFB95A901D4}" type="pres">
      <dgm:prSet presAssocID="{F10A4FE0-F130-40CC-BBF2-4BDB51C9431E}" presName="thickLine" presStyleLbl="alignNode1" presStyleIdx="0" presStyleCnt="2"/>
      <dgm:spPr/>
    </dgm:pt>
    <dgm:pt modelId="{D5959C76-F9A1-4BA8-B40A-6C72781403C0}" type="pres">
      <dgm:prSet presAssocID="{F10A4FE0-F130-40CC-BBF2-4BDB51C9431E}" presName="horz1" presStyleCnt="0"/>
      <dgm:spPr/>
    </dgm:pt>
    <dgm:pt modelId="{36CED61A-44DF-42A4-827F-40B5A7DD94FF}" type="pres">
      <dgm:prSet presAssocID="{F10A4FE0-F130-40CC-BBF2-4BDB51C9431E}" presName="tx1" presStyleLbl="revTx" presStyleIdx="0" presStyleCnt="2"/>
      <dgm:spPr/>
    </dgm:pt>
    <dgm:pt modelId="{EE1F10CC-7A30-47D5-927E-22C1544A314E}" type="pres">
      <dgm:prSet presAssocID="{F10A4FE0-F130-40CC-BBF2-4BDB51C9431E}" presName="vert1" presStyleCnt="0"/>
      <dgm:spPr/>
    </dgm:pt>
    <dgm:pt modelId="{EF2C39BB-6492-432F-9B1C-63B0E115E313}" type="pres">
      <dgm:prSet presAssocID="{BABC5FFC-EB7A-4C83-A426-D644FA26C5D7}" presName="thickLine" presStyleLbl="alignNode1" presStyleIdx="1" presStyleCnt="2"/>
      <dgm:spPr/>
    </dgm:pt>
    <dgm:pt modelId="{98B9AA5E-9DF6-45B5-89F4-7DB6962AA15A}" type="pres">
      <dgm:prSet presAssocID="{BABC5FFC-EB7A-4C83-A426-D644FA26C5D7}" presName="horz1" presStyleCnt="0"/>
      <dgm:spPr/>
    </dgm:pt>
    <dgm:pt modelId="{213C7E35-8B44-431B-AC90-7F763D275773}" type="pres">
      <dgm:prSet presAssocID="{BABC5FFC-EB7A-4C83-A426-D644FA26C5D7}" presName="tx1" presStyleLbl="revTx" presStyleIdx="1" presStyleCnt="2"/>
      <dgm:spPr/>
    </dgm:pt>
    <dgm:pt modelId="{87BA82E9-31CE-4280-A540-5F560B1A5824}" type="pres">
      <dgm:prSet presAssocID="{BABC5FFC-EB7A-4C83-A426-D644FA26C5D7}" presName="vert1" presStyleCnt="0"/>
      <dgm:spPr/>
    </dgm:pt>
  </dgm:ptLst>
  <dgm:cxnLst>
    <dgm:cxn modelId="{43545679-252C-41D1-831E-5C9F964A2CE0}" type="presOf" srcId="{BABC5FFC-EB7A-4C83-A426-D644FA26C5D7}" destId="{213C7E35-8B44-431B-AC90-7F763D275773}" srcOrd="0" destOrd="0" presId="urn:microsoft.com/office/officeart/2008/layout/LinedList"/>
    <dgm:cxn modelId="{C900CB84-CB66-46CE-B7BB-7C1F3979DE1A}" srcId="{795C2AD2-5C78-44C1-BEF4-D09F0D664675}" destId="{BABC5FFC-EB7A-4C83-A426-D644FA26C5D7}" srcOrd="1" destOrd="0" parTransId="{02A844CA-9DDA-4058-9C6E-BAB4E370F0F3}" sibTransId="{AAEEAABF-F037-46FB-8F0F-44AA5E8B1848}"/>
    <dgm:cxn modelId="{3DFED890-BA13-4C81-BEC0-A463661F8BC9}" type="presOf" srcId="{795C2AD2-5C78-44C1-BEF4-D09F0D664675}" destId="{4881A090-AF1A-409B-8381-09CB7FF7BAFC}" srcOrd="0" destOrd="0" presId="urn:microsoft.com/office/officeart/2008/layout/LinedList"/>
    <dgm:cxn modelId="{45A38FAA-F21B-4583-94C0-2E2E10C5F23A}" srcId="{795C2AD2-5C78-44C1-BEF4-D09F0D664675}" destId="{F10A4FE0-F130-40CC-BBF2-4BDB51C9431E}" srcOrd="0" destOrd="0" parTransId="{3848C59F-0D02-4642-A8A0-6C6FF51785F5}" sibTransId="{84FF8320-770B-4633-8AEE-FBA993311712}"/>
    <dgm:cxn modelId="{DF35F2D5-4D28-4EA3-8502-DB1FDE593DEC}" type="presOf" srcId="{F10A4FE0-F130-40CC-BBF2-4BDB51C9431E}" destId="{36CED61A-44DF-42A4-827F-40B5A7DD94FF}" srcOrd="0" destOrd="0" presId="urn:microsoft.com/office/officeart/2008/layout/LinedList"/>
    <dgm:cxn modelId="{42985B38-A2B7-4A57-AAC9-C6BB7E1DDAFC}" type="presParOf" srcId="{4881A090-AF1A-409B-8381-09CB7FF7BAFC}" destId="{759EFC58-FB0A-4D41-AC2C-9CFB95A901D4}" srcOrd="0" destOrd="0" presId="urn:microsoft.com/office/officeart/2008/layout/LinedList"/>
    <dgm:cxn modelId="{A318DF63-E64E-4569-A78D-25365EC8EBDB}" type="presParOf" srcId="{4881A090-AF1A-409B-8381-09CB7FF7BAFC}" destId="{D5959C76-F9A1-4BA8-B40A-6C72781403C0}" srcOrd="1" destOrd="0" presId="urn:microsoft.com/office/officeart/2008/layout/LinedList"/>
    <dgm:cxn modelId="{95DCBD34-46F4-44C9-B1B7-F53F66CA65CD}" type="presParOf" srcId="{D5959C76-F9A1-4BA8-B40A-6C72781403C0}" destId="{36CED61A-44DF-42A4-827F-40B5A7DD94FF}" srcOrd="0" destOrd="0" presId="urn:microsoft.com/office/officeart/2008/layout/LinedList"/>
    <dgm:cxn modelId="{E74051E9-D5C0-4915-A731-0B4D837A20C9}" type="presParOf" srcId="{D5959C76-F9A1-4BA8-B40A-6C72781403C0}" destId="{EE1F10CC-7A30-47D5-927E-22C1544A314E}" srcOrd="1" destOrd="0" presId="urn:microsoft.com/office/officeart/2008/layout/LinedList"/>
    <dgm:cxn modelId="{EC80C909-5D77-47D5-ADC4-82E0E4958080}" type="presParOf" srcId="{4881A090-AF1A-409B-8381-09CB7FF7BAFC}" destId="{EF2C39BB-6492-432F-9B1C-63B0E115E313}" srcOrd="2" destOrd="0" presId="urn:microsoft.com/office/officeart/2008/layout/LinedList"/>
    <dgm:cxn modelId="{5D23A87E-358B-4A59-9B96-30AA88721722}" type="presParOf" srcId="{4881A090-AF1A-409B-8381-09CB7FF7BAFC}" destId="{98B9AA5E-9DF6-45B5-89F4-7DB6962AA15A}" srcOrd="3" destOrd="0" presId="urn:microsoft.com/office/officeart/2008/layout/LinedList"/>
    <dgm:cxn modelId="{6E3C45E1-ACA0-4F08-9BCE-6C9CD554F59A}" type="presParOf" srcId="{98B9AA5E-9DF6-45B5-89F4-7DB6962AA15A}" destId="{213C7E35-8B44-431B-AC90-7F763D275773}" srcOrd="0" destOrd="0" presId="urn:microsoft.com/office/officeart/2008/layout/LinedList"/>
    <dgm:cxn modelId="{4568FE0D-1D53-496D-9F11-2ECCFEC949EC}" type="presParOf" srcId="{98B9AA5E-9DF6-45B5-89F4-7DB6962AA15A}" destId="{87BA82E9-31CE-4280-A540-5F560B1A58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19D03B-59CE-489A-814A-A9587F00751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1A2446F-FAFD-4499-8567-5B3BDB8C555D}">
      <dgm:prSet/>
      <dgm:spPr/>
      <dgm:t>
        <a:bodyPr/>
        <a:lstStyle/>
        <a:p>
          <a:r>
            <a:rPr lang="it-IT" dirty="0"/>
            <a:t>È la scheda dove sono collocati fisicamente tutti i principali componenti del PC</a:t>
          </a:r>
        </a:p>
      </dgm:t>
    </dgm:pt>
    <dgm:pt modelId="{B3631FF2-ED22-4A54-9596-0806AF726C41}" type="parTrans" cxnId="{E3460A97-2EAA-46F6-A535-458FF804F7BA}">
      <dgm:prSet/>
      <dgm:spPr/>
      <dgm:t>
        <a:bodyPr/>
        <a:lstStyle/>
        <a:p>
          <a:endParaRPr lang="it-IT"/>
        </a:p>
      </dgm:t>
    </dgm:pt>
    <dgm:pt modelId="{B8DCBF66-ED37-4BE3-964D-188A83C01A1D}" type="sibTrans" cxnId="{E3460A97-2EAA-46F6-A535-458FF804F7BA}">
      <dgm:prSet/>
      <dgm:spPr/>
      <dgm:t>
        <a:bodyPr/>
        <a:lstStyle/>
        <a:p>
          <a:endParaRPr lang="it-IT"/>
        </a:p>
      </dgm:t>
    </dgm:pt>
    <dgm:pt modelId="{35868723-CC69-4964-8D22-BA1A9AB3A7C2}">
      <dgm:prSet/>
      <dgm:spPr/>
      <dgm:t>
        <a:bodyPr/>
        <a:lstStyle/>
        <a:p>
          <a:r>
            <a:rPr lang="it-IT"/>
            <a:t>Una delle caratteristiche fondamentali è il </a:t>
          </a:r>
          <a:r>
            <a:rPr lang="it-IT" b="1"/>
            <a:t>chipset</a:t>
          </a:r>
          <a:endParaRPr lang="it-IT"/>
        </a:p>
      </dgm:t>
    </dgm:pt>
    <dgm:pt modelId="{F973DD01-E4C3-44DE-B56C-EE69A2F35C3C}" type="parTrans" cxnId="{FD22668A-3C3E-4C1F-A01D-825B0607BF62}">
      <dgm:prSet/>
      <dgm:spPr/>
      <dgm:t>
        <a:bodyPr/>
        <a:lstStyle/>
        <a:p>
          <a:endParaRPr lang="it-IT"/>
        </a:p>
      </dgm:t>
    </dgm:pt>
    <dgm:pt modelId="{7E9930CD-E7C7-4644-884B-1E596275E22F}" type="sibTrans" cxnId="{FD22668A-3C3E-4C1F-A01D-825B0607BF62}">
      <dgm:prSet/>
      <dgm:spPr/>
      <dgm:t>
        <a:bodyPr/>
        <a:lstStyle/>
        <a:p>
          <a:endParaRPr lang="it-IT"/>
        </a:p>
      </dgm:t>
    </dgm:pt>
    <dgm:pt modelId="{74F100FD-7EEE-4DF9-9A88-79FB9F9CAC29}">
      <dgm:prSet/>
      <dgm:spPr/>
      <dgm:t>
        <a:bodyPr/>
        <a:lstStyle/>
        <a:p>
          <a:r>
            <a:rPr lang="it-IT"/>
            <a:t>Insieme di particolari circuiti integrati sulla scheda madre che controllano il traffico d’informazioni</a:t>
          </a:r>
        </a:p>
      </dgm:t>
    </dgm:pt>
    <dgm:pt modelId="{6A7A02F5-8631-4E81-88C8-6271DE0926FC}" type="parTrans" cxnId="{462E1B3B-2540-4C92-BAF1-A8C6EE4DA2AE}">
      <dgm:prSet/>
      <dgm:spPr/>
      <dgm:t>
        <a:bodyPr/>
        <a:lstStyle/>
        <a:p>
          <a:endParaRPr lang="it-IT"/>
        </a:p>
      </dgm:t>
    </dgm:pt>
    <dgm:pt modelId="{2CFCF404-0BE2-470B-9449-8D866C6DA775}" type="sibTrans" cxnId="{462E1B3B-2540-4C92-BAF1-A8C6EE4DA2AE}">
      <dgm:prSet/>
      <dgm:spPr/>
      <dgm:t>
        <a:bodyPr/>
        <a:lstStyle/>
        <a:p>
          <a:endParaRPr lang="it-IT"/>
        </a:p>
      </dgm:t>
    </dgm:pt>
    <dgm:pt modelId="{60B70B9A-59CA-4B61-9246-492612106A34}">
      <dgm:prSet/>
      <dgm:spPr/>
      <dgm:t>
        <a:bodyPr/>
        <a:lstStyle/>
        <a:p>
          <a:r>
            <a:rPr lang="it-IT" b="1" dirty="0"/>
            <a:t>North Bridge </a:t>
          </a:r>
          <a:r>
            <a:rPr lang="it-IT" dirty="0"/>
            <a:t>per collegamenti tra componenti ad alta velocità</a:t>
          </a:r>
        </a:p>
      </dgm:t>
    </dgm:pt>
    <dgm:pt modelId="{1E75E376-94AF-4FE0-ABD0-AA1916B3218F}" type="parTrans" cxnId="{007FDAE8-C583-4E23-B6AB-DD10935269FD}">
      <dgm:prSet/>
      <dgm:spPr/>
      <dgm:t>
        <a:bodyPr/>
        <a:lstStyle/>
        <a:p>
          <a:endParaRPr lang="it-IT"/>
        </a:p>
      </dgm:t>
    </dgm:pt>
    <dgm:pt modelId="{4B358D6C-22F4-4EB3-8D94-A1F17B271911}" type="sibTrans" cxnId="{007FDAE8-C583-4E23-B6AB-DD10935269FD}">
      <dgm:prSet/>
      <dgm:spPr/>
      <dgm:t>
        <a:bodyPr/>
        <a:lstStyle/>
        <a:p>
          <a:endParaRPr lang="it-IT"/>
        </a:p>
      </dgm:t>
    </dgm:pt>
    <dgm:pt modelId="{6AEFDF17-663A-4807-BAB6-9F9E4C50070C}">
      <dgm:prSet/>
      <dgm:spPr/>
      <dgm:t>
        <a:bodyPr/>
        <a:lstStyle/>
        <a:p>
          <a:r>
            <a:rPr lang="it-IT" b="1" dirty="0"/>
            <a:t>South Bridge </a:t>
          </a:r>
          <a:r>
            <a:rPr lang="it-IT" dirty="0"/>
            <a:t>per collegamenti a bassa velocità</a:t>
          </a:r>
        </a:p>
      </dgm:t>
    </dgm:pt>
    <dgm:pt modelId="{82F9C1E8-3FE6-4A87-915C-3C9F171C3D67}" type="parTrans" cxnId="{21EF4501-58D0-4664-9762-D007B243A468}">
      <dgm:prSet/>
      <dgm:spPr/>
      <dgm:t>
        <a:bodyPr/>
        <a:lstStyle/>
        <a:p>
          <a:endParaRPr lang="it-IT"/>
        </a:p>
      </dgm:t>
    </dgm:pt>
    <dgm:pt modelId="{F9272515-8CFC-4A3F-8A70-B139F2995673}" type="sibTrans" cxnId="{21EF4501-58D0-4664-9762-D007B243A468}">
      <dgm:prSet/>
      <dgm:spPr/>
      <dgm:t>
        <a:bodyPr/>
        <a:lstStyle/>
        <a:p>
          <a:endParaRPr lang="it-IT"/>
        </a:p>
      </dgm:t>
    </dgm:pt>
    <dgm:pt modelId="{DD8EDF76-AFE4-4C58-A49A-0F57B1D20E2E}" type="pres">
      <dgm:prSet presAssocID="{4819D03B-59CE-489A-814A-A9587F00751B}" presName="linear" presStyleCnt="0">
        <dgm:presLayoutVars>
          <dgm:animLvl val="lvl"/>
          <dgm:resizeHandles val="exact"/>
        </dgm:presLayoutVars>
      </dgm:prSet>
      <dgm:spPr/>
    </dgm:pt>
    <dgm:pt modelId="{62654BC0-E9A7-4FC4-A816-A0A1108C057F}" type="pres">
      <dgm:prSet presAssocID="{11A2446F-FAFD-4499-8567-5B3BDB8C555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1EB232-6B8C-454D-B9A7-496E194392BE}" type="pres">
      <dgm:prSet presAssocID="{B8DCBF66-ED37-4BE3-964D-188A83C01A1D}" presName="spacer" presStyleCnt="0"/>
      <dgm:spPr/>
    </dgm:pt>
    <dgm:pt modelId="{99551122-4E03-436C-9A66-3F6285386CFF}" type="pres">
      <dgm:prSet presAssocID="{35868723-CC69-4964-8D22-BA1A9AB3A7C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2F92A0-D71A-4FD4-8123-083446030EC4}" type="pres">
      <dgm:prSet presAssocID="{35868723-CC69-4964-8D22-BA1A9AB3A7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1EF4501-58D0-4664-9762-D007B243A468}" srcId="{35868723-CC69-4964-8D22-BA1A9AB3A7C2}" destId="{6AEFDF17-663A-4807-BAB6-9F9E4C50070C}" srcOrd="2" destOrd="0" parTransId="{82F9C1E8-3FE6-4A87-915C-3C9F171C3D67}" sibTransId="{F9272515-8CFC-4A3F-8A70-B139F2995673}"/>
    <dgm:cxn modelId="{5AD3C80D-A93C-4553-8EC6-04613332B612}" type="presOf" srcId="{35868723-CC69-4964-8D22-BA1A9AB3A7C2}" destId="{99551122-4E03-436C-9A66-3F6285386CFF}" srcOrd="0" destOrd="0" presId="urn:microsoft.com/office/officeart/2005/8/layout/vList2"/>
    <dgm:cxn modelId="{462E1B3B-2540-4C92-BAF1-A8C6EE4DA2AE}" srcId="{35868723-CC69-4964-8D22-BA1A9AB3A7C2}" destId="{74F100FD-7EEE-4DF9-9A88-79FB9F9CAC29}" srcOrd="0" destOrd="0" parTransId="{6A7A02F5-8631-4E81-88C8-6271DE0926FC}" sibTransId="{2CFCF404-0BE2-470B-9449-8D866C6DA775}"/>
    <dgm:cxn modelId="{D5D0CB46-78BF-4044-9048-40F806760B9E}" type="presOf" srcId="{11A2446F-FAFD-4499-8567-5B3BDB8C555D}" destId="{62654BC0-E9A7-4FC4-A816-A0A1108C057F}" srcOrd="0" destOrd="0" presId="urn:microsoft.com/office/officeart/2005/8/layout/vList2"/>
    <dgm:cxn modelId="{E8F26A7B-C607-4EA8-B74B-A5436A0AA143}" type="presOf" srcId="{60B70B9A-59CA-4B61-9246-492612106A34}" destId="{502F92A0-D71A-4FD4-8123-083446030EC4}" srcOrd="0" destOrd="1" presId="urn:microsoft.com/office/officeart/2005/8/layout/vList2"/>
    <dgm:cxn modelId="{54E86980-61DD-4DEA-9FA4-FE8520C8017E}" type="presOf" srcId="{4819D03B-59CE-489A-814A-A9587F00751B}" destId="{DD8EDF76-AFE4-4C58-A49A-0F57B1D20E2E}" srcOrd="0" destOrd="0" presId="urn:microsoft.com/office/officeart/2005/8/layout/vList2"/>
    <dgm:cxn modelId="{FD22668A-3C3E-4C1F-A01D-825B0607BF62}" srcId="{4819D03B-59CE-489A-814A-A9587F00751B}" destId="{35868723-CC69-4964-8D22-BA1A9AB3A7C2}" srcOrd="1" destOrd="0" parTransId="{F973DD01-E4C3-44DE-B56C-EE69A2F35C3C}" sibTransId="{7E9930CD-E7C7-4644-884B-1E596275E22F}"/>
    <dgm:cxn modelId="{E3460A97-2EAA-46F6-A535-458FF804F7BA}" srcId="{4819D03B-59CE-489A-814A-A9587F00751B}" destId="{11A2446F-FAFD-4499-8567-5B3BDB8C555D}" srcOrd="0" destOrd="0" parTransId="{B3631FF2-ED22-4A54-9596-0806AF726C41}" sibTransId="{B8DCBF66-ED37-4BE3-964D-188A83C01A1D}"/>
    <dgm:cxn modelId="{6306E198-6EAF-4B4E-B423-BF66A3AB4100}" type="presOf" srcId="{6AEFDF17-663A-4807-BAB6-9F9E4C50070C}" destId="{502F92A0-D71A-4FD4-8123-083446030EC4}" srcOrd="0" destOrd="2" presId="urn:microsoft.com/office/officeart/2005/8/layout/vList2"/>
    <dgm:cxn modelId="{37A702C0-B17B-435B-BA79-FBA736707B72}" type="presOf" srcId="{74F100FD-7EEE-4DF9-9A88-79FB9F9CAC29}" destId="{502F92A0-D71A-4FD4-8123-083446030EC4}" srcOrd="0" destOrd="0" presId="urn:microsoft.com/office/officeart/2005/8/layout/vList2"/>
    <dgm:cxn modelId="{007FDAE8-C583-4E23-B6AB-DD10935269FD}" srcId="{35868723-CC69-4964-8D22-BA1A9AB3A7C2}" destId="{60B70B9A-59CA-4B61-9246-492612106A34}" srcOrd="1" destOrd="0" parTransId="{1E75E376-94AF-4FE0-ABD0-AA1916B3218F}" sibTransId="{4B358D6C-22F4-4EB3-8D94-A1F17B271911}"/>
    <dgm:cxn modelId="{E9E28B0C-E088-4D97-BDD7-C6486AB1470B}" type="presParOf" srcId="{DD8EDF76-AFE4-4C58-A49A-0F57B1D20E2E}" destId="{62654BC0-E9A7-4FC4-A816-A0A1108C057F}" srcOrd="0" destOrd="0" presId="urn:microsoft.com/office/officeart/2005/8/layout/vList2"/>
    <dgm:cxn modelId="{2D6AEEBB-5A01-473F-BAFC-C33FC827C94A}" type="presParOf" srcId="{DD8EDF76-AFE4-4C58-A49A-0F57B1D20E2E}" destId="{B51EB232-6B8C-454D-B9A7-496E194392BE}" srcOrd="1" destOrd="0" presId="urn:microsoft.com/office/officeart/2005/8/layout/vList2"/>
    <dgm:cxn modelId="{92A737F8-B972-4E8C-BC51-F5A01CC5A8F6}" type="presParOf" srcId="{DD8EDF76-AFE4-4C58-A49A-0F57B1D20E2E}" destId="{99551122-4E03-436C-9A66-3F6285386CFF}" srcOrd="2" destOrd="0" presId="urn:microsoft.com/office/officeart/2005/8/layout/vList2"/>
    <dgm:cxn modelId="{1D699DA5-1220-4052-861D-F14C68C41C0D}" type="presParOf" srcId="{DD8EDF76-AFE4-4C58-A49A-0F57B1D20E2E}" destId="{502F92A0-D71A-4FD4-8123-083446030EC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C9EEE-B4AD-4509-AC27-36013B436E3B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A2306-F7AE-421F-BD10-0E1CB28A0973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Ideata oltre 70 anni fa, utilizzata prima sull’EDVAC e poi sull’IAS e poi su tutti i PC</a:t>
          </a:r>
        </a:p>
      </dsp:txBody>
      <dsp:txXfrm>
        <a:off x="0" y="1620"/>
        <a:ext cx="9601200" cy="1104878"/>
      </dsp:txXfrm>
    </dsp:sp>
    <dsp:sp modelId="{75F6A8CE-A382-4FCF-80AC-FC387F46D891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C76AC-3E91-4C3B-A7C5-B1EFAD141C1F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Divisione dei componenti tra </a:t>
          </a:r>
          <a:r>
            <a:rPr lang="it-IT" sz="2300" b="1" kern="1200"/>
            <a:t>hardware</a:t>
          </a:r>
          <a:r>
            <a:rPr lang="it-IT" sz="2300" kern="1200"/>
            <a:t> e </a:t>
          </a:r>
          <a:r>
            <a:rPr lang="it-IT" sz="2300" b="1" kern="1200"/>
            <a:t>software</a:t>
          </a:r>
          <a:endParaRPr lang="it-IT" sz="2300" kern="1200"/>
        </a:p>
      </dsp:txBody>
      <dsp:txXfrm>
        <a:off x="0" y="1106498"/>
        <a:ext cx="9601200" cy="1104878"/>
      </dsp:txXfrm>
    </dsp:sp>
    <dsp:sp modelId="{AD65AC5F-87DF-414B-9BF1-E7430EF95B4B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687DD-CCE3-462C-A51A-06283C3CCD14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Adatta ai computer digitali </a:t>
          </a:r>
          <a:r>
            <a:rPr lang="it-IT" sz="2300" b="1" kern="1200"/>
            <a:t>programmabili</a:t>
          </a:r>
          <a:r>
            <a:rPr lang="it-IT" sz="2300" kern="1200"/>
            <a:t>, che sono cioè in grado di sviluppare un programma quando tutte le istruzioni che lo compongono sono contenute in memoria</a:t>
          </a:r>
        </a:p>
      </dsp:txBody>
      <dsp:txXfrm>
        <a:off x="0" y="2211376"/>
        <a:ext cx="9601200" cy="11048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C865B-BBA7-4DAB-AD62-4C15514B0D2C}">
      <dsp:nvSpPr>
        <dsp:cNvPr id="0" name=""/>
        <dsp:cNvSpPr/>
      </dsp:nvSpPr>
      <dsp:spPr>
        <a:xfrm>
          <a:off x="0" y="9406"/>
          <a:ext cx="9601200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Il compito della CPU (o </a:t>
          </a:r>
          <a:r>
            <a:rPr lang="it-IT" sz="2300" b="1" kern="1200" dirty="0"/>
            <a:t>processore,</a:t>
          </a:r>
          <a:r>
            <a:rPr lang="it-IT" sz="2300" kern="1200" dirty="0"/>
            <a:t> semplicemente) è quello di eseguire tutte le operazioni da te richieste</a:t>
          </a:r>
        </a:p>
      </dsp:txBody>
      <dsp:txXfrm>
        <a:off x="42036" y="51442"/>
        <a:ext cx="9517128" cy="777048"/>
      </dsp:txXfrm>
    </dsp:sp>
    <dsp:sp modelId="{3C0333F0-E194-4E1F-87A3-E12FB0D675E0}">
      <dsp:nvSpPr>
        <dsp:cNvPr id="0" name=""/>
        <dsp:cNvSpPr/>
      </dsp:nvSpPr>
      <dsp:spPr>
        <a:xfrm>
          <a:off x="0" y="936766"/>
          <a:ext cx="9601200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altre parole, essa è il </a:t>
          </a:r>
          <a:r>
            <a:rPr lang="it-IT" sz="2300" b="1" kern="1200"/>
            <a:t>“cervello”</a:t>
          </a:r>
          <a:r>
            <a:rPr lang="it-IT" sz="2300" kern="1200"/>
            <a:t> del tuo PC</a:t>
          </a:r>
        </a:p>
      </dsp:txBody>
      <dsp:txXfrm>
        <a:off x="42036" y="978802"/>
        <a:ext cx="9517128" cy="777048"/>
      </dsp:txXfrm>
    </dsp:sp>
    <dsp:sp modelId="{5388950A-7C5E-4E53-B903-F203B3140B8C}">
      <dsp:nvSpPr>
        <dsp:cNvPr id="0" name=""/>
        <dsp:cNvSpPr/>
      </dsp:nvSpPr>
      <dsp:spPr>
        <a:xfrm>
          <a:off x="0" y="1864126"/>
          <a:ext cx="9601200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Principali produttori:</a:t>
          </a:r>
        </a:p>
      </dsp:txBody>
      <dsp:txXfrm>
        <a:off x="42036" y="1906162"/>
        <a:ext cx="9517128" cy="777048"/>
      </dsp:txXfrm>
    </dsp:sp>
    <dsp:sp modelId="{8FD2EEC7-38E6-4966-983D-7376AEB2A20C}">
      <dsp:nvSpPr>
        <dsp:cNvPr id="0" name=""/>
        <dsp:cNvSpPr/>
      </dsp:nvSpPr>
      <dsp:spPr>
        <a:xfrm>
          <a:off x="0" y="2725246"/>
          <a:ext cx="9601200" cy="58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Intel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AMD</a:t>
          </a:r>
        </a:p>
      </dsp:txBody>
      <dsp:txXfrm>
        <a:off x="0" y="2725246"/>
        <a:ext cx="9601200" cy="5832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35121-483C-434F-AAA1-A9A81EEC12E9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B19F4-C6AE-488F-88C0-EE9B620DE793}">
      <dsp:nvSpPr>
        <dsp:cNvPr id="0" name=""/>
        <dsp:cNvSpPr/>
      </dsp:nvSpPr>
      <dsp:spPr>
        <a:xfrm>
          <a:off x="315591" y="207300"/>
          <a:ext cx="9242205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Tipo di socket</a:t>
          </a:r>
        </a:p>
      </dsp:txBody>
      <dsp:txXfrm>
        <a:off x="315591" y="207300"/>
        <a:ext cx="9242205" cy="414867"/>
      </dsp:txXfrm>
    </dsp:sp>
    <dsp:sp modelId="{AC7B9BEA-1EB3-4BD8-83CC-B1F69E990FA5}">
      <dsp:nvSpPr>
        <dsp:cNvPr id="0" name=""/>
        <dsp:cNvSpPr/>
      </dsp:nvSpPr>
      <dsp:spPr>
        <a:xfrm>
          <a:off x="56299" y="155442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DF69E-E299-45E9-9A45-FFFC299D0D90}">
      <dsp:nvSpPr>
        <dsp:cNvPr id="0" name=""/>
        <dsp:cNvSpPr/>
      </dsp:nvSpPr>
      <dsp:spPr>
        <a:xfrm>
          <a:off x="612873" y="829402"/>
          <a:ext cx="8944924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Velocità di clock</a:t>
          </a:r>
        </a:p>
      </dsp:txBody>
      <dsp:txXfrm>
        <a:off x="612873" y="829402"/>
        <a:ext cx="8944924" cy="414867"/>
      </dsp:txXfrm>
    </dsp:sp>
    <dsp:sp modelId="{134F0EC1-8C2F-4270-823F-1499FDA6FAA8}">
      <dsp:nvSpPr>
        <dsp:cNvPr id="0" name=""/>
        <dsp:cNvSpPr/>
      </dsp:nvSpPr>
      <dsp:spPr>
        <a:xfrm>
          <a:off x="353581" y="777544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93AF1-C0BD-4632-BEE8-A0C050AF7FD7}">
      <dsp:nvSpPr>
        <dsp:cNvPr id="0" name=""/>
        <dsp:cNvSpPr/>
      </dsp:nvSpPr>
      <dsp:spPr>
        <a:xfrm>
          <a:off x="704114" y="1451503"/>
          <a:ext cx="8853682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Numero di core</a:t>
          </a:r>
        </a:p>
      </dsp:txBody>
      <dsp:txXfrm>
        <a:off x="704114" y="1451503"/>
        <a:ext cx="8853682" cy="414867"/>
      </dsp:txXfrm>
    </dsp:sp>
    <dsp:sp modelId="{03D8ED9E-7C41-4098-A16F-A29B0DFDFC82}">
      <dsp:nvSpPr>
        <dsp:cNvPr id="0" name=""/>
        <dsp:cNvSpPr/>
      </dsp:nvSpPr>
      <dsp:spPr>
        <a:xfrm>
          <a:off x="444822" y="1399645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3522E-8186-4F7D-B747-E2D8E2CAEB8A}">
      <dsp:nvSpPr>
        <dsp:cNvPr id="0" name=""/>
        <dsp:cNvSpPr/>
      </dsp:nvSpPr>
      <dsp:spPr>
        <a:xfrm>
          <a:off x="612873" y="2073605"/>
          <a:ext cx="8944924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Memoria cache</a:t>
          </a:r>
        </a:p>
      </dsp:txBody>
      <dsp:txXfrm>
        <a:off x="612873" y="2073605"/>
        <a:ext cx="8944924" cy="414867"/>
      </dsp:txXfrm>
    </dsp:sp>
    <dsp:sp modelId="{6F3A2E53-677B-47E8-8FE5-0E87EE24889B}">
      <dsp:nvSpPr>
        <dsp:cNvPr id="0" name=""/>
        <dsp:cNvSpPr/>
      </dsp:nvSpPr>
      <dsp:spPr>
        <a:xfrm>
          <a:off x="353581" y="2021747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0E4E3-91D8-4C65-89D5-C4B6721D4A39}">
      <dsp:nvSpPr>
        <dsp:cNvPr id="0" name=""/>
        <dsp:cNvSpPr/>
      </dsp:nvSpPr>
      <dsp:spPr>
        <a:xfrm>
          <a:off x="315591" y="2695707"/>
          <a:ext cx="9242205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TDP</a:t>
          </a:r>
        </a:p>
      </dsp:txBody>
      <dsp:txXfrm>
        <a:off x="315591" y="2695707"/>
        <a:ext cx="9242205" cy="414867"/>
      </dsp:txXfrm>
    </dsp:sp>
    <dsp:sp modelId="{2273B31A-9559-4CE0-9CD0-80D93DEDE479}">
      <dsp:nvSpPr>
        <dsp:cNvPr id="0" name=""/>
        <dsp:cNvSpPr/>
      </dsp:nvSpPr>
      <dsp:spPr>
        <a:xfrm>
          <a:off x="56299" y="2643848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8A4E4-B9E3-4A84-BE1B-751364CD8B70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C174D-1760-46E5-8709-007A4BD5CAC1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Il socket è un connettore presente sulla scheda madre utilizzato per collegare la CPU</a:t>
          </a:r>
        </a:p>
      </dsp:txBody>
      <dsp:txXfrm>
        <a:off x="0" y="1620"/>
        <a:ext cx="9601200" cy="1104878"/>
      </dsp:txXfrm>
    </dsp:sp>
    <dsp:sp modelId="{298EBF57-19DB-4369-AADA-E0FCCC7A38CD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9E559-EEE3-4359-AF64-E9D874DD6BB6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I socket possono essere di tipo 1150, 1151, 1156 ecc..</a:t>
          </a:r>
        </a:p>
      </dsp:txBody>
      <dsp:txXfrm>
        <a:off x="0" y="1106498"/>
        <a:ext cx="9601200" cy="1104878"/>
      </dsp:txXfrm>
    </dsp:sp>
    <dsp:sp modelId="{81691096-B13A-469F-91DE-E843E9201757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91FA0-FBCF-4E4C-AF4F-AA6FB7616067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Controlla il socket della tua scheda madre e assicurati che il processore sia compatibile</a:t>
          </a:r>
        </a:p>
      </dsp:txBody>
      <dsp:txXfrm>
        <a:off x="0" y="2211376"/>
        <a:ext cx="9601200" cy="11048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7AC4D-2F3D-407B-969E-729558B76141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E7544-137D-4357-8F39-A3E5AC13C906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Essa indica la velocità alla quale la CPU è in grado di operare</a:t>
          </a:r>
        </a:p>
      </dsp:txBody>
      <dsp:txXfrm>
        <a:off x="0" y="1620"/>
        <a:ext cx="9601200" cy="1104878"/>
      </dsp:txXfrm>
    </dsp:sp>
    <dsp:sp modelId="{23454D81-816F-409A-8CB8-B73FD13038B2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CEF2C-7A39-4D07-B0BB-259522447C01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Maggiore è la velocità di clock (misurata in Hertz), maggiore è la velocità del processore</a:t>
          </a:r>
        </a:p>
      </dsp:txBody>
      <dsp:txXfrm>
        <a:off x="0" y="1106498"/>
        <a:ext cx="9601200" cy="1104878"/>
      </dsp:txXfrm>
    </dsp:sp>
    <dsp:sp modelId="{AB0C6094-0808-45F8-AD5F-143D955FC17F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1B2EC-7317-4E39-B1C3-515FA6AF4ECF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Spesso viene chiamata “frequenza” </a:t>
          </a:r>
          <a:r>
            <a:rPr lang="it-IT" sz="3200" kern="1200" dirty="0">
              <a:sym typeface="Wingdings" panose="05000000000000000000" pitchFamily="2" charset="2"/>
            </a:rPr>
            <a:t> 3GHZ vuol dire 3 miliardi di operazioni al secondo </a:t>
          </a:r>
          <a:endParaRPr lang="it-IT" sz="3200" kern="1200" dirty="0"/>
        </a:p>
      </dsp:txBody>
      <dsp:txXfrm>
        <a:off x="0" y="2211376"/>
        <a:ext cx="9601200" cy="11048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07889-A2F8-4396-BED7-9FA6E482AF2B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7138A-D78E-43AC-932D-257013E2B004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Esso indica il numero di unità di elaborazione di una CPU</a:t>
          </a:r>
        </a:p>
      </dsp:txBody>
      <dsp:txXfrm>
        <a:off x="0" y="1620"/>
        <a:ext cx="9601200" cy="1104878"/>
      </dsp:txXfrm>
    </dsp:sp>
    <dsp:sp modelId="{0154537D-A2C5-4CE4-9F8C-DD5FD6ABD17D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A15FF-F21F-46C5-980A-283ADE6CD765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In altre parole, se hai un processore quad-core significa che hai 4 unità di elaborazione, ed è quindi come se avessi 4 CPU nel tuo PC</a:t>
          </a:r>
        </a:p>
      </dsp:txBody>
      <dsp:txXfrm>
        <a:off x="0" y="1106498"/>
        <a:ext cx="9601200" cy="1104878"/>
      </dsp:txXfrm>
    </dsp:sp>
    <dsp:sp modelId="{02D3C0EC-74B6-4CEA-B725-9F37E65880A9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4795F-2E0E-48DC-A715-5DD17868ACFF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Maggiore è il numero di core, maggiore è la potenza di calcolo del PC </a:t>
          </a:r>
          <a:r>
            <a:rPr lang="it-IT" sz="2800" kern="1200" dirty="0">
              <a:sym typeface="Wingdings" panose="05000000000000000000" pitchFamily="2" charset="2"/>
            </a:rPr>
            <a:t> FLOPS = #core * clock * FLOPS/ciclo</a:t>
          </a:r>
          <a:endParaRPr lang="it-IT" sz="2800" kern="1200" dirty="0"/>
        </a:p>
      </dsp:txBody>
      <dsp:txXfrm>
        <a:off x="0" y="2211376"/>
        <a:ext cx="9601200" cy="11048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67A9-78AD-4169-9686-23F5CF4F0101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845D5-4DFF-4E00-8BB9-8882466EB81F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Essa è un tipo di memoria presente nella CPU, ed è di piccole dimensioni</a:t>
          </a:r>
        </a:p>
      </dsp:txBody>
      <dsp:txXfrm>
        <a:off x="0" y="1620"/>
        <a:ext cx="9601200" cy="1104878"/>
      </dsp:txXfrm>
    </dsp:sp>
    <dsp:sp modelId="{67D37374-82DA-45D4-A158-0909E97B648D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395A3-BEB5-4746-BD79-4610F7E27EF1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Questa serve ad immagazzinare una piccola quantità di dati ai quali si accede più frequentemente, in modo da poterli elaborare più velocemente del solito</a:t>
          </a:r>
        </a:p>
      </dsp:txBody>
      <dsp:txXfrm>
        <a:off x="0" y="1106498"/>
        <a:ext cx="9601200" cy="1104878"/>
      </dsp:txXfrm>
    </dsp:sp>
    <dsp:sp modelId="{13157E42-F50F-4CDA-9736-29D5BE8B0ABD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04B1B-83F6-4C86-9B6C-AD51651ED398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Maggiore è la cache, più dati ad accesso immediato ci potrò salvare</a:t>
          </a:r>
        </a:p>
      </dsp:txBody>
      <dsp:txXfrm>
        <a:off x="0" y="2211376"/>
        <a:ext cx="9601200" cy="11048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E6778-1644-4EA9-B33B-24D884370CCF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D9E7A-5AAE-40FA-BD3A-FA389A3AA950}">
      <dsp:nvSpPr>
        <dsp:cNvPr id="0" name=""/>
        <dsp:cNvSpPr/>
      </dsp:nvSpPr>
      <dsp:spPr>
        <a:xfrm>
          <a:off x="0" y="0"/>
          <a:ext cx="9601200" cy="331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 dirty="0"/>
            <a:t>Esso indica la quantità di calore dissipata dalla CPU, che dovrà poi essere smaltita dal dissipatore ed alimentato (es. 65W)</a:t>
          </a:r>
        </a:p>
      </dsp:txBody>
      <dsp:txXfrm>
        <a:off x="0" y="0"/>
        <a:ext cx="9601200" cy="33178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2F2C6-6D5F-4B72-9184-025140884D67}">
      <dsp:nvSpPr>
        <dsp:cNvPr id="0" name=""/>
        <dsp:cNvSpPr/>
      </dsp:nvSpPr>
      <dsp:spPr>
        <a:xfrm>
          <a:off x="0" y="405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73174-B5E8-44AF-BE13-15E513AF20DC}">
      <dsp:nvSpPr>
        <dsp:cNvPr id="0" name=""/>
        <dsp:cNvSpPr/>
      </dsp:nvSpPr>
      <dsp:spPr>
        <a:xfrm>
          <a:off x="0" y="405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Acronimo di “Random Access Memory” (memoria ad accesso casuale)</a:t>
          </a:r>
        </a:p>
      </dsp:txBody>
      <dsp:txXfrm>
        <a:off x="0" y="405"/>
        <a:ext cx="9601200" cy="663412"/>
      </dsp:txXfrm>
    </dsp:sp>
    <dsp:sp modelId="{983ED87C-E412-446E-B227-A532BECE79DB}">
      <dsp:nvSpPr>
        <dsp:cNvPr id="0" name=""/>
        <dsp:cNvSpPr/>
      </dsp:nvSpPr>
      <dsp:spPr>
        <a:xfrm>
          <a:off x="0" y="66381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4CABA-1FAD-4D8D-BF1C-421B5824E093}">
      <dsp:nvSpPr>
        <dsp:cNvPr id="0" name=""/>
        <dsp:cNvSpPr/>
      </dsp:nvSpPr>
      <dsp:spPr>
        <a:xfrm>
          <a:off x="0" y="663818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/>
            <a:t>Memoria di tipo volatile </a:t>
          </a:r>
          <a:r>
            <a:rPr lang="it-IT" sz="1900" kern="1200"/>
            <a:t>che serve ad immagazzinare dei dati atti a far funzionare un programma</a:t>
          </a:r>
        </a:p>
      </dsp:txBody>
      <dsp:txXfrm>
        <a:off x="0" y="663818"/>
        <a:ext cx="9601200" cy="663412"/>
      </dsp:txXfrm>
    </dsp:sp>
    <dsp:sp modelId="{580F1C5F-421E-46CA-B784-B995847CD175}">
      <dsp:nvSpPr>
        <dsp:cNvPr id="0" name=""/>
        <dsp:cNvSpPr/>
      </dsp:nvSpPr>
      <dsp:spPr>
        <a:xfrm>
          <a:off x="0" y="1327231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EF735-E4C3-46A7-BB62-AC2FFFAC115F}">
      <dsp:nvSpPr>
        <dsp:cNvPr id="0" name=""/>
        <dsp:cNvSpPr/>
      </dsp:nvSpPr>
      <dsp:spPr>
        <a:xfrm>
          <a:off x="0" y="1327231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In altre parole, quando apri un software, la CPU ha bisogno di spazio per farlo funzionare; questo spazio, te lo mette a disposizione la memoria </a:t>
          </a:r>
          <a:r>
            <a:rPr lang="it-IT" sz="1900" b="1" kern="1200" dirty="0"/>
            <a:t>RAM</a:t>
          </a:r>
          <a:endParaRPr lang="it-IT" sz="1900" kern="1200" dirty="0"/>
        </a:p>
      </dsp:txBody>
      <dsp:txXfrm>
        <a:off x="0" y="1327231"/>
        <a:ext cx="9601200" cy="663412"/>
      </dsp:txXfrm>
    </dsp:sp>
    <dsp:sp modelId="{10B54C67-FC8F-4ADC-8D70-54F7824BF87F}">
      <dsp:nvSpPr>
        <dsp:cNvPr id="0" name=""/>
        <dsp:cNvSpPr/>
      </dsp:nvSpPr>
      <dsp:spPr>
        <a:xfrm>
          <a:off x="0" y="1990643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8E78E-4D47-41D4-814E-5BAB9D007FB4}">
      <dsp:nvSpPr>
        <dsp:cNvPr id="0" name=""/>
        <dsp:cNvSpPr/>
      </dsp:nvSpPr>
      <dsp:spPr>
        <a:xfrm>
          <a:off x="0" y="1990643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La RAM è una memoria di tipo volatile; ciò significa che una volta tolta l’alimentazione al PC,</a:t>
          </a:r>
          <a:r>
            <a:rPr lang="it-IT" sz="1900" i="1" kern="1200" dirty="0"/>
            <a:t> i dati contenuti in essa si cancelleranno</a:t>
          </a:r>
          <a:endParaRPr lang="it-IT" sz="1900" kern="1200" dirty="0"/>
        </a:p>
      </dsp:txBody>
      <dsp:txXfrm>
        <a:off x="0" y="1990643"/>
        <a:ext cx="9601200" cy="663412"/>
      </dsp:txXfrm>
    </dsp:sp>
    <dsp:sp modelId="{620DF955-C96D-4233-AAD4-4CFC920BBA69}">
      <dsp:nvSpPr>
        <dsp:cNvPr id="0" name=""/>
        <dsp:cNvSpPr/>
      </dsp:nvSpPr>
      <dsp:spPr>
        <a:xfrm>
          <a:off x="0" y="265405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30605-EBAE-4FC0-B2E4-F665B42B5878}">
      <dsp:nvSpPr>
        <dsp:cNvPr id="0" name=""/>
        <dsp:cNvSpPr/>
      </dsp:nvSpPr>
      <dsp:spPr>
        <a:xfrm>
          <a:off x="0" y="2654056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Perché non possiamo usare l’hard disk come memoria? </a:t>
          </a:r>
          <a:r>
            <a:rPr lang="it-IT" sz="1900" kern="1200">
              <a:sym typeface="Wingdings" panose="05000000000000000000" pitchFamily="2" charset="2"/>
            </a:rPr>
            <a:t></a:t>
          </a:r>
          <a:r>
            <a:rPr lang="it-IT" sz="1900" kern="1200"/>
            <a:t> la velocità del PC ne risentirebbe tantissimo</a:t>
          </a:r>
        </a:p>
      </dsp:txBody>
      <dsp:txXfrm>
        <a:off x="0" y="2654056"/>
        <a:ext cx="9601200" cy="6634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00B89-EEA8-4ACA-84EB-505C90B43E1F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93A2E-212F-4CE9-AF57-7ED38A4DD2B9}">
      <dsp:nvSpPr>
        <dsp:cNvPr id="0" name=""/>
        <dsp:cNvSpPr/>
      </dsp:nvSpPr>
      <dsp:spPr>
        <a:xfrm>
          <a:off x="0" y="0"/>
          <a:ext cx="192024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/>
            <a:t>SRAM</a:t>
          </a:r>
        </a:p>
      </dsp:txBody>
      <dsp:txXfrm>
        <a:off x="0" y="0"/>
        <a:ext cx="1920240" cy="1658937"/>
      </dsp:txXfrm>
    </dsp:sp>
    <dsp:sp modelId="{1DCF4C17-3E41-4A9A-9E79-12CFE06555CC}">
      <dsp:nvSpPr>
        <dsp:cNvPr id="0" name=""/>
        <dsp:cNvSpPr/>
      </dsp:nvSpPr>
      <dsp:spPr>
        <a:xfrm>
          <a:off x="2064258" y="75332"/>
          <a:ext cx="7536942" cy="1506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Garantisce un rapido accesso ai contenuti e non necessita di essere rinfrescata periodicamente per mantenere i dati</a:t>
          </a:r>
        </a:p>
      </dsp:txBody>
      <dsp:txXfrm>
        <a:off x="2064258" y="75332"/>
        <a:ext cx="7536942" cy="1506652"/>
      </dsp:txXfrm>
    </dsp:sp>
    <dsp:sp modelId="{7F8D1521-9DB5-40B5-94C2-A8ADCD0E1BFE}">
      <dsp:nvSpPr>
        <dsp:cNvPr id="0" name=""/>
        <dsp:cNvSpPr/>
      </dsp:nvSpPr>
      <dsp:spPr>
        <a:xfrm>
          <a:off x="1920240" y="1581984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E61A7-C3DB-430E-BDEA-970FA9D7EEDE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0C900-7DAC-4C9D-9C93-194EBAB43290}">
      <dsp:nvSpPr>
        <dsp:cNvPr id="0" name=""/>
        <dsp:cNvSpPr/>
      </dsp:nvSpPr>
      <dsp:spPr>
        <a:xfrm>
          <a:off x="0" y="1658937"/>
          <a:ext cx="192024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/>
            <a:t>DRAM</a:t>
          </a:r>
        </a:p>
      </dsp:txBody>
      <dsp:txXfrm>
        <a:off x="0" y="1658937"/>
        <a:ext cx="1920240" cy="1658937"/>
      </dsp:txXfrm>
    </dsp:sp>
    <dsp:sp modelId="{0BE90171-1F20-4080-A1AF-FDD715F87B12}">
      <dsp:nvSpPr>
        <dsp:cNvPr id="0" name=""/>
        <dsp:cNvSpPr/>
      </dsp:nvSpPr>
      <dsp:spPr>
        <a:xfrm>
          <a:off x="2064258" y="1734270"/>
          <a:ext cx="7536942" cy="1506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Più economica della SRAM, ma ha un tempo di accesso superiore ai dati e necessita di una periodica riscrittura</a:t>
          </a:r>
        </a:p>
      </dsp:txBody>
      <dsp:txXfrm>
        <a:off x="2064258" y="1734270"/>
        <a:ext cx="7536942" cy="1506652"/>
      </dsp:txXfrm>
    </dsp:sp>
    <dsp:sp modelId="{B9DD3376-DA97-473F-9959-779DAFBF7283}">
      <dsp:nvSpPr>
        <dsp:cNvPr id="0" name=""/>
        <dsp:cNvSpPr/>
      </dsp:nvSpPr>
      <dsp:spPr>
        <a:xfrm>
          <a:off x="1920240" y="3240922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48BEE-A439-400B-ABBF-B1406B1697DE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F588B-5764-43AC-8BDD-A773E01FA537}">
      <dsp:nvSpPr>
        <dsp:cNvPr id="0" name=""/>
        <dsp:cNvSpPr/>
      </dsp:nvSpPr>
      <dsp:spPr>
        <a:xfrm>
          <a:off x="269473" y="174719"/>
          <a:ext cx="9288324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Compatibilità</a:t>
          </a:r>
        </a:p>
      </dsp:txBody>
      <dsp:txXfrm>
        <a:off x="269473" y="174719"/>
        <a:ext cx="9288324" cy="349305"/>
      </dsp:txXfrm>
    </dsp:sp>
    <dsp:sp modelId="{5CF2E273-1A95-4B75-BFE0-4B2D88A79199}">
      <dsp:nvSpPr>
        <dsp:cNvPr id="0" name=""/>
        <dsp:cNvSpPr/>
      </dsp:nvSpPr>
      <dsp:spPr>
        <a:xfrm>
          <a:off x="51157" y="13105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EF89D-00B2-4149-836F-670A1E5EFF22}">
      <dsp:nvSpPr>
        <dsp:cNvPr id="0" name=""/>
        <dsp:cNvSpPr/>
      </dsp:nvSpPr>
      <dsp:spPr>
        <a:xfrm>
          <a:off x="556801" y="698611"/>
          <a:ext cx="9000996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Capacità</a:t>
          </a:r>
        </a:p>
      </dsp:txBody>
      <dsp:txXfrm>
        <a:off x="556801" y="698611"/>
        <a:ext cx="9000996" cy="349305"/>
      </dsp:txXfrm>
    </dsp:sp>
    <dsp:sp modelId="{19124839-1659-484C-B610-42D1DFAF4641}">
      <dsp:nvSpPr>
        <dsp:cNvPr id="0" name=""/>
        <dsp:cNvSpPr/>
      </dsp:nvSpPr>
      <dsp:spPr>
        <a:xfrm>
          <a:off x="338485" y="654948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ECBE3-1952-4A90-BDE3-B52520D54B28}">
      <dsp:nvSpPr>
        <dsp:cNvPr id="0" name=""/>
        <dsp:cNvSpPr/>
      </dsp:nvSpPr>
      <dsp:spPr>
        <a:xfrm>
          <a:off x="688189" y="1222504"/>
          <a:ext cx="8869608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Frequenza</a:t>
          </a:r>
        </a:p>
      </dsp:txBody>
      <dsp:txXfrm>
        <a:off x="688189" y="1222504"/>
        <a:ext cx="8869608" cy="349305"/>
      </dsp:txXfrm>
    </dsp:sp>
    <dsp:sp modelId="{A12A4B10-7BA1-45D7-99AF-F4C3100C1CA7}">
      <dsp:nvSpPr>
        <dsp:cNvPr id="0" name=""/>
        <dsp:cNvSpPr/>
      </dsp:nvSpPr>
      <dsp:spPr>
        <a:xfrm>
          <a:off x="469872" y="1178840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F5FB4-97A1-4C80-B493-4F22A29831BB}">
      <dsp:nvSpPr>
        <dsp:cNvPr id="0" name=""/>
        <dsp:cNvSpPr/>
      </dsp:nvSpPr>
      <dsp:spPr>
        <a:xfrm>
          <a:off x="688189" y="1746064"/>
          <a:ext cx="8869608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Latenza</a:t>
          </a:r>
        </a:p>
      </dsp:txBody>
      <dsp:txXfrm>
        <a:off x="688189" y="1746064"/>
        <a:ext cx="8869608" cy="349305"/>
      </dsp:txXfrm>
    </dsp:sp>
    <dsp:sp modelId="{979BDECF-2798-475F-89CA-29B5B7DF03CA}">
      <dsp:nvSpPr>
        <dsp:cNvPr id="0" name=""/>
        <dsp:cNvSpPr/>
      </dsp:nvSpPr>
      <dsp:spPr>
        <a:xfrm>
          <a:off x="469872" y="1702401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42E0-54EF-489A-86BB-1190F3F0121B}">
      <dsp:nvSpPr>
        <dsp:cNvPr id="0" name=""/>
        <dsp:cNvSpPr/>
      </dsp:nvSpPr>
      <dsp:spPr>
        <a:xfrm>
          <a:off x="556801" y="2269957"/>
          <a:ext cx="9000996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Consumo</a:t>
          </a:r>
        </a:p>
      </dsp:txBody>
      <dsp:txXfrm>
        <a:off x="556801" y="2269957"/>
        <a:ext cx="9000996" cy="349305"/>
      </dsp:txXfrm>
    </dsp:sp>
    <dsp:sp modelId="{D0E74E3D-B8A5-4121-B959-B9331C0B466F}">
      <dsp:nvSpPr>
        <dsp:cNvPr id="0" name=""/>
        <dsp:cNvSpPr/>
      </dsp:nvSpPr>
      <dsp:spPr>
        <a:xfrm>
          <a:off x="338485" y="2226294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A4477-B5AB-4D3C-8FC6-502855EE8680}">
      <dsp:nvSpPr>
        <dsp:cNvPr id="0" name=""/>
        <dsp:cNvSpPr/>
      </dsp:nvSpPr>
      <dsp:spPr>
        <a:xfrm>
          <a:off x="269473" y="2793849"/>
          <a:ext cx="9288324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XMP e AMP</a:t>
          </a:r>
        </a:p>
      </dsp:txBody>
      <dsp:txXfrm>
        <a:off x="269473" y="2793849"/>
        <a:ext cx="9288324" cy="349305"/>
      </dsp:txXfrm>
    </dsp:sp>
    <dsp:sp modelId="{703A2EB4-8A50-4462-8A6E-FB9E5260BF5D}">
      <dsp:nvSpPr>
        <dsp:cNvPr id="0" name=""/>
        <dsp:cNvSpPr/>
      </dsp:nvSpPr>
      <dsp:spPr>
        <a:xfrm>
          <a:off x="51157" y="275018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80A3D-14C9-42B7-80DA-D60049D5FA7A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72FF8-9964-4EF2-AAF7-90DFB66ACAC0}">
      <dsp:nvSpPr>
        <dsp:cNvPr id="0" name=""/>
        <dsp:cNvSpPr/>
      </dsp:nvSpPr>
      <dsp:spPr>
        <a:xfrm>
          <a:off x="0" y="0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Di natura </a:t>
          </a:r>
          <a:r>
            <a:rPr lang="it-IT" sz="2400" b="1" kern="1200" dirty="0"/>
            <a:t>fisica</a:t>
          </a:r>
        </a:p>
      </dsp:txBody>
      <dsp:txXfrm>
        <a:off x="0" y="0"/>
        <a:ext cx="9601200" cy="829468"/>
      </dsp:txXfrm>
    </dsp:sp>
    <dsp:sp modelId="{0E773F57-1A7C-44F2-B80B-2A80CB43BFCD}">
      <dsp:nvSpPr>
        <dsp:cNvPr id="0" name=""/>
        <dsp:cNvSpPr/>
      </dsp:nvSpPr>
      <dsp:spPr>
        <a:xfrm>
          <a:off x="0" y="82946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78908-D7D7-4EFD-94F1-815D4507775C}">
      <dsp:nvSpPr>
        <dsp:cNvPr id="0" name=""/>
        <dsp:cNvSpPr/>
      </dsp:nvSpPr>
      <dsp:spPr>
        <a:xfrm>
          <a:off x="0" y="829468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Dispositivo che memorizza ed esegue un software diventandone il sistema di distribuzione delle soluzioni</a:t>
          </a:r>
        </a:p>
      </dsp:txBody>
      <dsp:txXfrm>
        <a:off x="0" y="829468"/>
        <a:ext cx="9601200" cy="829468"/>
      </dsp:txXfrm>
    </dsp:sp>
    <dsp:sp modelId="{5F35E85E-B684-4741-AEE5-93A25AABA372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7EE34-DE93-4237-A475-8ED2A662DB17}">
      <dsp:nvSpPr>
        <dsp:cNvPr id="0" name=""/>
        <dsp:cNvSpPr/>
      </dsp:nvSpPr>
      <dsp:spPr>
        <a:xfrm>
          <a:off x="0" y="1658937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Funziona una volta caricato il software</a:t>
          </a:r>
        </a:p>
      </dsp:txBody>
      <dsp:txXfrm>
        <a:off x="0" y="1658937"/>
        <a:ext cx="9601200" cy="829468"/>
      </dsp:txXfrm>
    </dsp:sp>
    <dsp:sp modelId="{6877E56C-6730-4A37-B61E-D7B2D8A3327C}">
      <dsp:nvSpPr>
        <dsp:cNvPr id="0" name=""/>
        <dsp:cNvSpPr/>
      </dsp:nvSpPr>
      <dsp:spPr>
        <a:xfrm>
          <a:off x="0" y="248840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B9575-00A6-4D81-941F-8015B297B10D}">
      <dsp:nvSpPr>
        <dsp:cNvPr id="0" name=""/>
        <dsp:cNvSpPr/>
      </dsp:nvSpPr>
      <dsp:spPr>
        <a:xfrm>
          <a:off x="0" y="2488406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I suoi difetti emergono casualmente a causa della sua deteriorabilità e la probabilità di guasti aumenta con il passare del tempo</a:t>
          </a:r>
        </a:p>
      </dsp:txBody>
      <dsp:txXfrm>
        <a:off x="0" y="2488406"/>
        <a:ext cx="9601200" cy="8294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65159-8D2D-464A-AC2D-09AA5ECCB473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0CC08-F8AE-40AB-8314-F11A9F2DD403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Le RAM si dividono principalmente in quattro tipi: DDR, DDR2, DDR3, DDR4</a:t>
          </a:r>
        </a:p>
      </dsp:txBody>
      <dsp:txXfrm>
        <a:off x="0" y="1620"/>
        <a:ext cx="9601200" cy="1104878"/>
      </dsp:txXfrm>
    </dsp:sp>
    <dsp:sp modelId="{FF6D1CD5-E214-4769-BDB9-F489B412242A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5C542-7A76-485A-BF25-90C776873351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Oramai in commercio si trovano solo RAM di tipo DDR3 e DDR4</a:t>
          </a:r>
        </a:p>
      </dsp:txBody>
      <dsp:txXfrm>
        <a:off x="0" y="1106498"/>
        <a:ext cx="9601200" cy="1104878"/>
      </dsp:txXfrm>
    </dsp:sp>
    <dsp:sp modelId="{1751ECDF-6B73-4A8A-8C3D-22B7EECC27F9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B67A1-77A2-4DDD-81B2-2D43BB48C105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La differenza tra questi vari tipi sta nel numero dei PIN per collegarle alla scheda madre, quindi controlla se quest’ ultima è compatibile con RAM di tipo DDR3 o DDR4</a:t>
          </a:r>
        </a:p>
      </dsp:txBody>
      <dsp:txXfrm>
        <a:off x="0" y="2211376"/>
        <a:ext cx="9601200" cy="11048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06DC0-57D9-4825-A601-F2B0FE703B05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19BD9-1657-4735-B5B1-8126498D7235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Indica la quantità di spazio che ha la memoria RAM</a:t>
          </a:r>
        </a:p>
      </dsp:txBody>
      <dsp:txXfrm>
        <a:off x="0" y="0"/>
        <a:ext cx="9601200" cy="1658937"/>
      </dsp:txXfrm>
    </dsp:sp>
    <dsp:sp modelId="{5709503B-DF2A-44D7-92C1-3A937B6E8F86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F3A19-E6D5-4C53-B822-C54DAE949CE4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Più capacità avrai più sarai in grado di immagazzinare dati, e di conseguenza riuscirai a far girare più programmi contemporaneamente o programmi particolarmente pesanti</a:t>
          </a:r>
        </a:p>
      </dsp:txBody>
      <dsp:txXfrm>
        <a:off x="0" y="1658937"/>
        <a:ext cx="9601200" cy="16589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AF3A7-B887-4EA1-8418-730CD87641A0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EC578-5566-4851-89DE-E277CAE08E78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Indica la frequenza, quindi la velocità, alla quale la nostra memoria RAM opera</a:t>
          </a:r>
        </a:p>
      </dsp:txBody>
      <dsp:txXfrm>
        <a:off x="0" y="0"/>
        <a:ext cx="9601200" cy="1658937"/>
      </dsp:txXfrm>
    </dsp:sp>
    <dsp:sp modelId="{5BBF5BF9-6AE9-46A8-809C-1D658D7442F0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A4DD4-0813-4716-96B7-CC25FCD530E3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Maggiore è la frequenza, maggiore sarà la velocità con la quale la nostra memoria RAM trasferirà i dati</a:t>
          </a:r>
        </a:p>
      </dsp:txBody>
      <dsp:txXfrm>
        <a:off x="0" y="1658937"/>
        <a:ext cx="9601200" cy="16589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395F2-A0D9-4FA1-A134-A6884A998DF2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5E6F5-B5E7-4A22-A728-88219877B493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Indica una sorta di ritardo nel soddisfacimento delle operazioni richieste dalla CPU</a:t>
          </a:r>
        </a:p>
      </dsp:txBody>
      <dsp:txXfrm>
        <a:off x="0" y="1620"/>
        <a:ext cx="9601200" cy="1104878"/>
      </dsp:txXfrm>
    </dsp:sp>
    <dsp:sp modelId="{75533B21-69BC-4D36-B4DA-A800239DE8F0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6C78E-4E92-448E-8295-42BC4863C28E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Minore è la latenza, minore sarà il tempo che impiegherà la memoria RAM a soddisfare le richieste della CPU</a:t>
          </a:r>
        </a:p>
      </dsp:txBody>
      <dsp:txXfrm>
        <a:off x="0" y="1106498"/>
        <a:ext cx="9601200" cy="1104878"/>
      </dsp:txXfrm>
    </dsp:sp>
    <dsp:sp modelId="{7473FD15-0792-4472-8FBA-767DB2FA30EF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AA600-B9CE-40F8-8EA5-B2495E408CD0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La differenza tra una classe e l’altra non si nota di molto</a:t>
          </a:r>
        </a:p>
      </dsp:txBody>
      <dsp:txXfrm>
        <a:off x="0" y="2211376"/>
        <a:ext cx="9601200" cy="11048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66B4E-E653-4690-8D61-CE681FA5DACA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417D3-414E-432A-A5C1-DECD84CB3667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Indica quanta potenza richiede la RAM per funzionare</a:t>
          </a:r>
        </a:p>
      </dsp:txBody>
      <dsp:txXfrm>
        <a:off x="0" y="0"/>
        <a:ext cx="9601200" cy="1658937"/>
      </dsp:txXfrm>
    </dsp:sp>
    <dsp:sp modelId="{D15D44D4-B038-40E6-99FE-9D27800BD3F1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E219B-4161-46C5-84A1-16B7415B57AD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E’ la meno importante visto che le RAM hanno un consumo non molto elevato di potenza</a:t>
          </a:r>
        </a:p>
      </dsp:txBody>
      <dsp:txXfrm>
        <a:off x="0" y="1658937"/>
        <a:ext cx="9601200" cy="16589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0B022-DB17-43D7-BE73-C4176D2A6C1A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8D6DC-3A7A-4DA6-82CC-BDAEB3F66725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AMP è una tecnologia sviluppata da AMD per ottenere prestazioni migliori dalle memorie RAM senza ricorrere all’overclock</a:t>
          </a:r>
        </a:p>
      </dsp:txBody>
      <dsp:txXfrm>
        <a:off x="0" y="0"/>
        <a:ext cx="9601200" cy="1658937"/>
      </dsp:txXfrm>
    </dsp:sp>
    <dsp:sp modelId="{5200A4C7-E086-4714-961C-2DC9FE552F34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D5183-8076-4AB4-BECF-73FCE8B2C3E6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Analogo discorso per la sigla XMP, solo che questa è stata sviluppata da Intel</a:t>
          </a:r>
        </a:p>
      </dsp:txBody>
      <dsp:txXfrm>
        <a:off x="0" y="1658937"/>
        <a:ext cx="9601200" cy="165893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72DA6-9597-40D4-A9DB-B496BDDFCE1A}">
      <dsp:nvSpPr>
        <dsp:cNvPr id="0" name=""/>
        <dsp:cNvSpPr/>
      </dsp:nvSpPr>
      <dsp:spPr>
        <a:xfrm>
          <a:off x="0" y="42784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La scheda video (o scheda grafica) è il componente più importante di tutti</a:t>
          </a:r>
        </a:p>
      </dsp:txBody>
      <dsp:txXfrm>
        <a:off x="26273" y="69057"/>
        <a:ext cx="9548654" cy="485654"/>
      </dsp:txXfrm>
    </dsp:sp>
    <dsp:sp modelId="{5A8700CA-30AD-40D0-9165-BEA61CAEB407}">
      <dsp:nvSpPr>
        <dsp:cNvPr id="0" name=""/>
        <dsp:cNvSpPr/>
      </dsp:nvSpPr>
      <dsp:spPr>
        <a:xfrm>
          <a:off x="0" y="647224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/>
            <a:t>Da questo componente dipenderanno le performance che avrai in gioco</a:t>
          </a:r>
          <a:endParaRPr lang="it-IT" sz="2300" kern="1200"/>
        </a:p>
      </dsp:txBody>
      <dsp:txXfrm>
        <a:off x="26273" y="673497"/>
        <a:ext cx="9548654" cy="485654"/>
      </dsp:txXfrm>
    </dsp:sp>
    <dsp:sp modelId="{75DC9F44-6D21-4052-B3E4-370783A5FA39}">
      <dsp:nvSpPr>
        <dsp:cNvPr id="0" name=""/>
        <dsp:cNvSpPr/>
      </dsp:nvSpPr>
      <dsp:spPr>
        <a:xfrm>
          <a:off x="0" y="1251665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Ha lo scopo di elaborazione del segnale video</a:t>
          </a:r>
        </a:p>
      </dsp:txBody>
      <dsp:txXfrm>
        <a:off x="26273" y="1277938"/>
        <a:ext cx="9548654" cy="485654"/>
      </dsp:txXfrm>
    </dsp:sp>
    <dsp:sp modelId="{A2EA6954-FEDF-4B2F-820B-5364D6AC1BA6}">
      <dsp:nvSpPr>
        <dsp:cNvPr id="0" name=""/>
        <dsp:cNvSpPr/>
      </dsp:nvSpPr>
      <dsp:spPr>
        <a:xfrm>
          <a:off x="0" y="1856105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3 tipologie</a:t>
          </a:r>
        </a:p>
      </dsp:txBody>
      <dsp:txXfrm>
        <a:off x="26273" y="1882378"/>
        <a:ext cx="9548654" cy="485654"/>
      </dsp:txXfrm>
    </dsp:sp>
    <dsp:sp modelId="{4983B22C-6A3F-46D7-AA91-F44A966EE633}">
      <dsp:nvSpPr>
        <dsp:cNvPr id="0" name=""/>
        <dsp:cNvSpPr/>
      </dsp:nvSpPr>
      <dsp:spPr>
        <a:xfrm>
          <a:off x="0" y="2394305"/>
          <a:ext cx="9601200" cy="880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Esterne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Integrate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Dedicate</a:t>
          </a:r>
        </a:p>
      </dsp:txBody>
      <dsp:txXfrm>
        <a:off x="0" y="2394305"/>
        <a:ext cx="9601200" cy="8807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E1D1E-C28E-4E39-9575-6055A0FCBACA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CCDB2-D4BC-4779-8CF5-51B0E54BEAC8}">
      <dsp:nvSpPr>
        <dsp:cNvPr id="0" name=""/>
        <dsp:cNvSpPr/>
      </dsp:nvSpPr>
      <dsp:spPr>
        <a:xfrm>
          <a:off x="377304" y="255078"/>
          <a:ext cx="9180493" cy="510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1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Quantità della memoria</a:t>
          </a:r>
        </a:p>
      </dsp:txBody>
      <dsp:txXfrm>
        <a:off x="377304" y="255078"/>
        <a:ext cx="9180493" cy="510421"/>
      </dsp:txXfrm>
    </dsp:sp>
    <dsp:sp modelId="{822E641C-9778-438B-BC1A-2E54D2E8ECF8}">
      <dsp:nvSpPr>
        <dsp:cNvPr id="0" name=""/>
        <dsp:cNvSpPr/>
      </dsp:nvSpPr>
      <dsp:spPr>
        <a:xfrm>
          <a:off x="58290" y="191275"/>
          <a:ext cx="638027" cy="6380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098DC-3D60-4965-A0B3-43E42361C9DF}">
      <dsp:nvSpPr>
        <dsp:cNvPr id="0" name=""/>
        <dsp:cNvSpPr/>
      </dsp:nvSpPr>
      <dsp:spPr>
        <a:xfrm>
          <a:off x="669940" y="1020843"/>
          <a:ext cx="8887856" cy="510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1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Velocità della memoria</a:t>
          </a:r>
        </a:p>
      </dsp:txBody>
      <dsp:txXfrm>
        <a:off x="669940" y="1020843"/>
        <a:ext cx="8887856" cy="510421"/>
      </dsp:txXfrm>
    </dsp:sp>
    <dsp:sp modelId="{E18FD439-ABF2-478E-9486-C5E0ABE29256}">
      <dsp:nvSpPr>
        <dsp:cNvPr id="0" name=""/>
        <dsp:cNvSpPr/>
      </dsp:nvSpPr>
      <dsp:spPr>
        <a:xfrm>
          <a:off x="350927" y="957041"/>
          <a:ext cx="638027" cy="6380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21BB9-7EA6-4410-A990-2395F6CDCD4D}">
      <dsp:nvSpPr>
        <dsp:cNvPr id="0" name=""/>
        <dsp:cNvSpPr/>
      </dsp:nvSpPr>
      <dsp:spPr>
        <a:xfrm>
          <a:off x="669940" y="1786609"/>
          <a:ext cx="8887856" cy="510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1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Interfaccia </a:t>
          </a:r>
        </a:p>
      </dsp:txBody>
      <dsp:txXfrm>
        <a:off x="669940" y="1786609"/>
        <a:ext cx="8887856" cy="510421"/>
      </dsp:txXfrm>
    </dsp:sp>
    <dsp:sp modelId="{A13CF9B0-9D7D-4062-B863-F505279B4368}">
      <dsp:nvSpPr>
        <dsp:cNvPr id="0" name=""/>
        <dsp:cNvSpPr/>
      </dsp:nvSpPr>
      <dsp:spPr>
        <a:xfrm>
          <a:off x="350927" y="1722806"/>
          <a:ext cx="638027" cy="6380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76660-3515-41FF-828C-FFAC35E7CCCE}">
      <dsp:nvSpPr>
        <dsp:cNvPr id="0" name=""/>
        <dsp:cNvSpPr/>
      </dsp:nvSpPr>
      <dsp:spPr>
        <a:xfrm>
          <a:off x="377304" y="2552374"/>
          <a:ext cx="9180493" cy="510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51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Clock </a:t>
          </a:r>
        </a:p>
      </dsp:txBody>
      <dsp:txXfrm>
        <a:off x="377304" y="2552374"/>
        <a:ext cx="9180493" cy="510421"/>
      </dsp:txXfrm>
    </dsp:sp>
    <dsp:sp modelId="{64693E12-D76F-4C63-A52C-F81058B7AE54}">
      <dsp:nvSpPr>
        <dsp:cNvPr id="0" name=""/>
        <dsp:cNvSpPr/>
      </dsp:nvSpPr>
      <dsp:spPr>
        <a:xfrm>
          <a:off x="58290" y="2488572"/>
          <a:ext cx="638027" cy="6380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294F3-0CD3-42BD-AA57-F0680994D136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C87BC-348E-4011-AE27-2D8D9A5BC006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Indica quanta memoria dedicata ha la scheda video per eseguire i calcoli</a:t>
          </a:r>
        </a:p>
      </dsp:txBody>
      <dsp:txXfrm>
        <a:off x="0" y="0"/>
        <a:ext cx="9601200" cy="1658937"/>
      </dsp:txXfrm>
    </dsp:sp>
    <dsp:sp modelId="{91572FD7-6A51-4C3E-867F-C4796A87C3CC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D6447-FDD7-4151-B497-04010362B84B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Più memoria ho a disposizione, più potente sarà la scheda video in quanto avrà più spazio per fare elaborazioni</a:t>
          </a:r>
        </a:p>
      </dsp:txBody>
      <dsp:txXfrm>
        <a:off x="0" y="1658937"/>
        <a:ext cx="9601200" cy="165893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5B895-FB0D-4609-995D-6A713EF82BAF}">
      <dsp:nvSpPr>
        <dsp:cNvPr id="0" name=""/>
        <dsp:cNvSpPr/>
      </dsp:nvSpPr>
      <dsp:spPr>
        <a:xfrm>
          <a:off x="0" y="25617"/>
          <a:ext cx="9601200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Indica la frequenza di esecuzione dei calcoli, espressi in MHz o GHz</a:t>
          </a:r>
        </a:p>
      </dsp:txBody>
      <dsp:txXfrm>
        <a:off x="29700" y="55317"/>
        <a:ext cx="9541800" cy="549000"/>
      </dsp:txXfrm>
    </dsp:sp>
    <dsp:sp modelId="{D6C13553-5D20-4B38-8DF7-29A6555C4427}">
      <dsp:nvSpPr>
        <dsp:cNvPr id="0" name=""/>
        <dsp:cNvSpPr/>
      </dsp:nvSpPr>
      <dsp:spPr>
        <a:xfrm>
          <a:off x="0" y="708897"/>
          <a:ext cx="9601200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Più alta è il suo valore, più calcoli riesce a fare in un secondo</a:t>
          </a:r>
        </a:p>
      </dsp:txBody>
      <dsp:txXfrm>
        <a:off x="29700" y="738597"/>
        <a:ext cx="9541800" cy="549000"/>
      </dsp:txXfrm>
    </dsp:sp>
    <dsp:sp modelId="{C11597F1-0246-4171-B328-78010B67A40A}">
      <dsp:nvSpPr>
        <dsp:cNvPr id="0" name=""/>
        <dsp:cNvSpPr/>
      </dsp:nvSpPr>
      <dsp:spPr>
        <a:xfrm>
          <a:off x="0" y="1392177"/>
          <a:ext cx="9601200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Tipologie principali:</a:t>
          </a:r>
        </a:p>
      </dsp:txBody>
      <dsp:txXfrm>
        <a:off x="29700" y="1421877"/>
        <a:ext cx="9541800" cy="549000"/>
      </dsp:txXfrm>
    </dsp:sp>
    <dsp:sp modelId="{085715C9-6298-4C46-9921-3FC4A65FE184}">
      <dsp:nvSpPr>
        <dsp:cNvPr id="0" name=""/>
        <dsp:cNvSpPr/>
      </dsp:nvSpPr>
      <dsp:spPr>
        <a:xfrm>
          <a:off x="0" y="2000577"/>
          <a:ext cx="960120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GDDR3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GDDR5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GDDR5X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HBM 1,2, 3</a:t>
          </a:r>
        </a:p>
      </dsp:txBody>
      <dsp:txXfrm>
        <a:off x="0" y="2000577"/>
        <a:ext cx="9601200" cy="1291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2C4C2-2FDC-4714-9121-51AA4812BD5B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012EB-57B3-44AE-AA56-90DE27580741}">
      <dsp:nvSpPr>
        <dsp:cNvPr id="0" name=""/>
        <dsp:cNvSpPr/>
      </dsp:nvSpPr>
      <dsp:spPr>
        <a:xfrm>
          <a:off x="0" y="0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Di natura </a:t>
          </a:r>
          <a:r>
            <a:rPr lang="it-IT" sz="2400" b="1" kern="1200"/>
            <a:t>logica</a:t>
          </a:r>
          <a:endParaRPr lang="it-IT" sz="2400" kern="1200"/>
        </a:p>
      </dsp:txBody>
      <dsp:txXfrm>
        <a:off x="0" y="0"/>
        <a:ext cx="9601200" cy="829468"/>
      </dsp:txXfrm>
    </dsp:sp>
    <dsp:sp modelId="{2E726BA6-45B8-4513-8644-EBD83CE2705E}">
      <dsp:nvSpPr>
        <dsp:cNvPr id="0" name=""/>
        <dsp:cNvSpPr/>
      </dsp:nvSpPr>
      <dsp:spPr>
        <a:xfrm>
          <a:off x="0" y="82946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B4171-E0B4-48FE-8750-94FCD4F96427}">
      <dsp:nvSpPr>
        <dsp:cNvPr id="0" name=""/>
        <dsp:cNvSpPr/>
      </dsp:nvSpPr>
      <dsp:spPr>
        <a:xfrm>
          <a:off x="0" y="829468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Insieme di istruzioni che consentono ad un hardware di svolgere compiti specifici</a:t>
          </a:r>
        </a:p>
      </dsp:txBody>
      <dsp:txXfrm>
        <a:off x="0" y="829468"/>
        <a:ext cx="9601200" cy="829468"/>
      </dsp:txXfrm>
    </dsp:sp>
    <dsp:sp modelId="{75DCB542-C9F7-4422-AAF1-AE72D18A9646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52BEC-3985-4AC6-9A96-C41EA2CE32DD}">
      <dsp:nvSpPr>
        <dsp:cNvPr id="0" name=""/>
        <dsp:cNvSpPr/>
      </dsp:nvSpPr>
      <dsp:spPr>
        <a:xfrm>
          <a:off x="0" y="1658937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Per svolgere un compito esso viene caricato nell’harware</a:t>
          </a:r>
        </a:p>
      </dsp:txBody>
      <dsp:txXfrm>
        <a:off x="0" y="1658937"/>
        <a:ext cx="9601200" cy="829468"/>
      </dsp:txXfrm>
    </dsp:sp>
    <dsp:sp modelId="{197AFF5A-01E0-494B-A4E7-BBF74A60E536}">
      <dsp:nvSpPr>
        <dsp:cNvPr id="0" name=""/>
        <dsp:cNvSpPr/>
      </dsp:nvSpPr>
      <dsp:spPr>
        <a:xfrm>
          <a:off x="0" y="248840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F3BA6-325F-4BB7-9DC2-65B1A7AF665D}">
      <dsp:nvSpPr>
        <dsp:cNvPr id="0" name=""/>
        <dsp:cNvSpPr/>
      </dsp:nvSpPr>
      <dsp:spPr>
        <a:xfrm>
          <a:off x="0" y="2488406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I difetti sono sistematici</a:t>
          </a:r>
        </a:p>
      </dsp:txBody>
      <dsp:txXfrm>
        <a:off x="0" y="2488406"/>
        <a:ext cx="9601200" cy="8294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3076D-EF67-4E66-8D37-105EB17E9FE8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490E5-F906-4B85-81E7-FE377F11B2DC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Viene espressa in multipli di bit (esempio 256 bit)</a:t>
          </a:r>
        </a:p>
      </dsp:txBody>
      <dsp:txXfrm>
        <a:off x="0" y="0"/>
        <a:ext cx="9601200" cy="1658937"/>
      </dsp:txXfrm>
    </dsp:sp>
    <dsp:sp modelId="{4D4D7767-84C7-4411-BD5D-D2263E2AF00D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5DE01-B7A2-48BB-9CCE-72595E75886B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Più è alto il valore, maggiori sono le prestazioni</a:t>
          </a:r>
        </a:p>
      </dsp:txBody>
      <dsp:txXfrm>
        <a:off x="0" y="1658937"/>
        <a:ext cx="9601200" cy="165893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BF5F1-D61A-47B6-8C6E-9DE0F753E72B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DD05B-D1D8-48C6-9B48-84729AF1CF74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/>
            <a:t>Rappresenta la velocità di esecuzione della scheda video (diverso dalla memoria video)</a:t>
          </a:r>
        </a:p>
      </dsp:txBody>
      <dsp:txXfrm>
        <a:off x="0" y="0"/>
        <a:ext cx="9601200" cy="1658937"/>
      </dsp:txXfrm>
    </dsp:sp>
    <dsp:sp modelId="{1AEA8898-8091-414B-BA26-FD731F551DC4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42C0D-4944-4A61-862E-7BFB744C299E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300" kern="1200"/>
            <a:t>Maggiore è il suo valore, maggiori saranno le performance</a:t>
          </a:r>
        </a:p>
      </dsp:txBody>
      <dsp:txXfrm>
        <a:off x="0" y="1658937"/>
        <a:ext cx="9601200" cy="165893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B8760-4DEE-4561-A9F3-9E209EFFA737}">
      <dsp:nvSpPr>
        <dsp:cNvPr id="0" name=""/>
        <dsp:cNvSpPr/>
      </dsp:nvSpPr>
      <dsp:spPr>
        <a:xfrm>
          <a:off x="0" y="9057"/>
          <a:ext cx="9601200" cy="1198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E’ uno dei componente essenziale per archiviare e memorizzare dati nel tuo PC</a:t>
          </a:r>
        </a:p>
      </dsp:txBody>
      <dsp:txXfrm>
        <a:off x="58485" y="67542"/>
        <a:ext cx="9484230" cy="1081110"/>
      </dsp:txXfrm>
    </dsp:sp>
    <dsp:sp modelId="{213989A3-EDFB-4639-A027-8A40799AEC8D}">
      <dsp:nvSpPr>
        <dsp:cNvPr id="0" name=""/>
        <dsp:cNvSpPr/>
      </dsp:nvSpPr>
      <dsp:spPr>
        <a:xfrm>
          <a:off x="0" y="1299297"/>
          <a:ext cx="9601200" cy="1198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Due tipologie principali</a:t>
          </a:r>
        </a:p>
      </dsp:txBody>
      <dsp:txXfrm>
        <a:off x="58485" y="1357782"/>
        <a:ext cx="9484230" cy="1081110"/>
      </dsp:txXfrm>
    </dsp:sp>
    <dsp:sp modelId="{D83B86FE-C277-497B-93DA-4989E8601D3E}">
      <dsp:nvSpPr>
        <dsp:cNvPr id="0" name=""/>
        <dsp:cNvSpPr/>
      </dsp:nvSpPr>
      <dsp:spPr>
        <a:xfrm>
          <a:off x="0" y="2497377"/>
          <a:ext cx="96012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500" kern="1200"/>
            <a:t>Hard Disk Drive (HDD)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500" kern="1200"/>
            <a:t>Solid State Drive (SSD)</a:t>
          </a:r>
        </a:p>
      </dsp:txBody>
      <dsp:txXfrm>
        <a:off x="0" y="2497377"/>
        <a:ext cx="9601200" cy="8114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027BA-622C-442B-8D64-FB7F267098DD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5FB10-B96F-49E9-9E57-283258070FB5}">
      <dsp:nvSpPr>
        <dsp:cNvPr id="0" name=""/>
        <dsp:cNvSpPr/>
      </dsp:nvSpPr>
      <dsp:spPr>
        <a:xfrm>
          <a:off x="315591" y="207300"/>
          <a:ext cx="9242205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Capacità</a:t>
          </a:r>
        </a:p>
      </dsp:txBody>
      <dsp:txXfrm>
        <a:off x="315591" y="207300"/>
        <a:ext cx="9242205" cy="414867"/>
      </dsp:txXfrm>
    </dsp:sp>
    <dsp:sp modelId="{A8E6E150-6AA7-4157-9FE0-CEA5EAA07C36}">
      <dsp:nvSpPr>
        <dsp:cNvPr id="0" name=""/>
        <dsp:cNvSpPr/>
      </dsp:nvSpPr>
      <dsp:spPr>
        <a:xfrm>
          <a:off x="56299" y="155442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62E00-48E1-4224-BBE4-F955E1942D72}">
      <dsp:nvSpPr>
        <dsp:cNvPr id="0" name=""/>
        <dsp:cNvSpPr/>
      </dsp:nvSpPr>
      <dsp:spPr>
        <a:xfrm>
          <a:off x="612873" y="829402"/>
          <a:ext cx="8944924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Velocità</a:t>
          </a:r>
        </a:p>
      </dsp:txBody>
      <dsp:txXfrm>
        <a:off x="612873" y="829402"/>
        <a:ext cx="8944924" cy="414867"/>
      </dsp:txXfrm>
    </dsp:sp>
    <dsp:sp modelId="{16D93325-D056-4C6D-9CCF-7229B6585AB0}">
      <dsp:nvSpPr>
        <dsp:cNvPr id="0" name=""/>
        <dsp:cNvSpPr/>
      </dsp:nvSpPr>
      <dsp:spPr>
        <a:xfrm>
          <a:off x="353581" y="777544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35628-EA57-4777-A9A8-0EE9544C5833}">
      <dsp:nvSpPr>
        <dsp:cNvPr id="0" name=""/>
        <dsp:cNvSpPr/>
      </dsp:nvSpPr>
      <dsp:spPr>
        <a:xfrm>
          <a:off x="704114" y="1451503"/>
          <a:ext cx="8853682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Volume</a:t>
          </a:r>
        </a:p>
      </dsp:txBody>
      <dsp:txXfrm>
        <a:off x="704114" y="1451503"/>
        <a:ext cx="8853682" cy="414867"/>
      </dsp:txXfrm>
    </dsp:sp>
    <dsp:sp modelId="{85528E57-5C3F-42B1-8236-232BC23B841D}">
      <dsp:nvSpPr>
        <dsp:cNvPr id="0" name=""/>
        <dsp:cNvSpPr/>
      </dsp:nvSpPr>
      <dsp:spPr>
        <a:xfrm>
          <a:off x="444822" y="1399645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9268C-506D-4BAC-8982-CF1680F6F5A2}">
      <dsp:nvSpPr>
        <dsp:cNvPr id="0" name=""/>
        <dsp:cNvSpPr/>
      </dsp:nvSpPr>
      <dsp:spPr>
        <a:xfrm>
          <a:off x="612873" y="2073605"/>
          <a:ext cx="8944924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Interfaccia</a:t>
          </a:r>
        </a:p>
      </dsp:txBody>
      <dsp:txXfrm>
        <a:off x="612873" y="2073605"/>
        <a:ext cx="8944924" cy="414867"/>
      </dsp:txXfrm>
    </dsp:sp>
    <dsp:sp modelId="{BBE13595-B12F-48F8-BB82-A6AF488088AA}">
      <dsp:nvSpPr>
        <dsp:cNvPr id="0" name=""/>
        <dsp:cNvSpPr/>
      </dsp:nvSpPr>
      <dsp:spPr>
        <a:xfrm>
          <a:off x="353581" y="2021747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F410B-7F9D-4F7D-B84E-EABCD98E2CB5}">
      <dsp:nvSpPr>
        <dsp:cNvPr id="0" name=""/>
        <dsp:cNvSpPr/>
      </dsp:nvSpPr>
      <dsp:spPr>
        <a:xfrm>
          <a:off x="315591" y="2695707"/>
          <a:ext cx="9242205" cy="4148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3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Cache</a:t>
          </a:r>
        </a:p>
      </dsp:txBody>
      <dsp:txXfrm>
        <a:off x="315591" y="2695707"/>
        <a:ext cx="9242205" cy="414867"/>
      </dsp:txXfrm>
    </dsp:sp>
    <dsp:sp modelId="{54558F04-FCF2-4F3B-8ECD-A83D920FFEEB}">
      <dsp:nvSpPr>
        <dsp:cNvPr id="0" name=""/>
        <dsp:cNvSpPr/>
      </dsp:nvSpPr>
      <dsp:spPr>
        <a:xfrm>
          <a:off x="56299" y="2643848"/>
          <a:ext cx="518583" cy="5185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2F795-F03C-4B88-A457-3843376262EF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556F9-DAA2-4A2E-89E3-5F1B1D70E8D5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Essa sta ad indicare la capacità del dispositivo di memorizzare dati, file, software, eccetera</a:t>
          </a:r>
        </a:p>
      </dsp:txBody>
      <dsp:txXfrm>
        <a:off x="0" y="0"/>
        <a:ext cx="9601200" cy="1658937"/>
      </dsp:txXfrm>
    </dsp:sp>
    <dsp:sp modelId="{C5859354-A15F-4160-B730-5841E7B0A0AF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E997F-94B4-4245-8F93-7B54C371DFAD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/>
            <a:t>L’unità di misura è il Gigabyte (tieni conto che ormai un gioco occupa almeno 60GB)</a:t>
          </a:r>
        </a:p>
      </dsp:txBody>
      <dsp:txXfrm>
        <a:off x="0" y="1658937"/>
        <a:ext cx="9601200" cy="165893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D7241-BD74-46A0-A383-B2881D2F953B}">
      <dsp:nvSpPr>
        <dsp:cNvPr id="0" name=""/>
        <dsp:cNvSpPr/>
      </dsp:nvSpPr>
      <dsp:spPr>
        <a:xfrm>
          <a:off x="0" y="405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08B9C-6049-4E39-AEE4-151AF449E14F}">
      <dsp:nvSpPr>
        <dsp:cNvPr id="0" name=""/>
        <dsp:cNvSpPr/>
      </dsp:nvSpPr>
      <dsp:spPr>
        <a:xfrm>
          <a:off x="0" y="405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La velocità dell’ hard disk (memoria) dipende dalla velocità con cui si accede ai dati memorizzati</a:t>
          </a:r>
        </a:p>
      </dsp:txBody>
      <dsp:txXfrm>
        <a:off x="0" y="405"/>
        <a:ext cx="9601200" cy="663412"/>
      </dsp:txXfrm>
    </dsp:sp>
    <dsp:sp modelId="{C0EA39A0-D93E-4242-8E3A-5CBCF855362C}">
      <dsp:nvSpPr>
        <dsp:cNvPr id="0" name=""/>
        <dsp:cNvSpPr/>
      </dsp:nvSpPr>
      <dsp:spPr>
        <a:xfrm>
          <a:off x="0" y="66381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C362-78B3-493A-BA7B-F231D1D54E83}">
      <dsp:nvSpPr>
        <dsp:cNvPr id="0" name=""/>
        <dsp:cNvSpPr/>
      </dsp:nvSpPr>
      <dsp:spPr>
        <a:xfrm>
          <a:off x="0" y="663818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La velocità del disco fisso è misurata in giri al minuto (rpm)</a:t>
          </a:r>
        </a:p>
      </dsp:txBody>
      <dsp:txXfrm>
        <a:off x="0" y="663818"/>
        <a:ext cx="9601200" cy="663412"/>
      </dsp:txXfrm>
    </dsp:sp>
    <dsp:sp modelId="{1E8F8481-D85C-4606-B798-470AE4DD22CD}">
      <dsp:nvSpPr>
        <dsp:cNvPr id="0" name=""/>
        <dsp:cNvSpPr/>
      </dsp:nvSpPr>
      <dsp:spPr>
        <a:xfrm>
          <a:off x="0" y="1327231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CD72-697F-4F77-A358-3FD93CA38411}">
      <dsp:nvSpPr>
        <dsp:cNvPr id="0" name=""/>
        <dsp:cNvSpPr/>
      </dsp:nvSpPr>
      <dsp:spPr>
        <a:xfrm>
          <a:off x="0" y="1327231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La velocità del disco rigido influenza la velocità di trasferimento dati, vale a dire del volume di dati che si può trasferire dal disco fisso</a:t>
          </a:r>
        </a:p>
      </dsp:txBody>
      <dsp:txXfrm>
        <a:off x="0" y="1327231"/>
        <a:ext cx="9601200" cy="663412"/>
      </dsp:txXfrm>
    </dsp:sp>
    <dsp:sp modelId="{6492BEA1-086C-45D1-9C40-6D6B9D25D9A0}">
      <dsp:nvSpPr>
        <dsp:cNvPr id="0" name=""/>
        <dsp:cNvSpPr/>
      </dsp:nvSpPr>
      <dsp:spPr>
        <a:xfrm>
          <a:off x="0" y="1990643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99C41-A76F-49B6-BD53-646E879C2146}">
      <dsp:nvSpPr>
        <dsp:cNvPr id="0" name=""/>
        <dsp:cNvSpPr/>
      </dsp:nvSpPr>
      <dsp:spPr>
        <a:xfrm>
          <a:off x="0" y="1990643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Questa velocità viene misurata in Gbit/s ( Giga bits al secondo )</a:t>
          </a:r>
        </a:p>
      </dsp:txBody>
      <dsp:txXfrm>
        <a:off x="0" y="1990643"/>
        <a:ext cx="9601200" cy="663412"/>
      </dsp:txXfrm>
    </dsp:sp>
    <dsp:sp modelId="{61058549-86B5-49B6-81FB-1CE6C4D44AEB}">
      <dsp:nvSpPr>
        <dsp:cNvPr id="0" name=""/>
        <dsp:cNvSpPr/>
      </dsp:nvSpPr>
      <dsp:spPr>
        <a:xfrm>
          <a:off x="0" y="265405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7E532-05E4-4F10-AE87-96DF145B7E8E}">
      <dsp:nvSpPr>
        <dsp:cNvPr id="0" name=""/>
        <dsp:cNvSpPr/>
      </dsp:nvSpPr>
      <dsp:spPr>
        <a:xfrm>
          <a:off x="0" y="2654056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Più alto risulta tale parametro, più elevata sarà la velocità del tuo hard disk interno. Di conseguenza i tuoi dati verranno trasferiti in minor tempo</a:t>
          </a:r>
        </a:p>
      </dsp:txBody>
      <dsp:txXfrm>
        <a:off x="0" y="2654056"/>
        <a:ext cx="9601200" cy="6634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DAB43-0E04-4952-99BF-B99041D08613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6A23C-FE4C-419B-9B89-712868895E83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Esprime la grandezza del disco rigido che viene misurata in pollici</a:t>
          </a:r>
        </a:p>
      </dsp:txBody>
      <dsp:txXfrm>
        <a:off x="0" y="0"/>
        <a:ext cx="9601200" cy="1658937"/>
      </dsp:txXfrm>
    </dsp:sp>
    <dsp:sp modelId="{104E59FB-D1F4-4F21-9974-AE20F5EE6E19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0BCA4-8F63-4B1D-BEC1-0C57210BCA39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/>
            <a:t>In genere nei PC-desktop, cioè nei computer fissi, l’ hard disk (memoria) standard è di 3,5″. Nei portatili, invece, è di 2,5″</a:t>
          </a:r>
        </a:p>
      </dsp:txBody>
      <dsp:txXfrm>
        <a:off x="0" y="1658937"/>
        <a:ext cx="9601200" cy="165893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4243-35C5-48B7-8702-BDD805A17FD1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C89E7-D5D5-444B-9105-2FB26AC0F5DA}">
      <dsp:nvSpPr>
        <dsp:cNvPr id="0" name=""/>
        <dsp:cNvSpPr/>
      </dsp:nvSpPr>
      <dsp:spPr>
        <a:xfrm>
          <a:off x="0" y="0"/>
          <a:ext cx="9601200" cy="331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 dirty="0"/>
            <a:t>Al momento l’interfaccia più usata perché in grado di garantire delle prestazioni superiori è la versione seriale SATA (v. 1, 2, 3)</a:t>
          </a:r>
        </a:p>
      </dsp:txBody>
      <dsp:txXfrm>
        <a:off x="0" y="0"/>
        <a:ext cx="9601200" cy="33178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71696-5C7C-4DA7-BA7C-C10D5711C6EB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5DD39-1B3B-4652-B4D9-9BE2D4163819}">
      <dsp:nvSpPr>
        <dsp:cNvPr id="0" name=""/>
        <dsp:cNvSpPr/>
      </dsp:nvSpPr>
      <dsp:spPr>
        <a:xfrm>
          <a:off x="0" y="0"/>
          <a:ext cx="9601200" cy="331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600" kern="1200"/>
            <a:t>E’ la memoria interna all’hard disk molto simile alla Ram che si utilizza per rendere più veloce l’esecuzione dei programmi</a:t>
          </a:r>
        </a:p>
      </dsp:txBody>
      <dsp:txXfrm>
        <a:off x="0" y="0"/>
        <a:ext cx="9601200" cy="331787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9338B-7092-4582-B73F-3FA3A3687619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650D3-53D9-4E7D-B02D-B379DAAAF6D2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L’HDD ha capacità maggiori a costi minori ma velocità molto inferiori</a:t>
          </a:r>
        </a:p>
      </dsp:txBody>
      <dsp:txXfrm>
        <a:off x="0" y="0"/>
        <a:ext cx="9601200" cy="1658937"/>
      </dsp:txXfrm>
    </dsp:sp>
    <dsp:sp modelId="{307F13CC-3300-4271-911C-9D85CE8BBCD6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34F38-C5EE-4341-AA36-BE727E9570F9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/>
            <a:t>L’SSD, di contro, ha velocità maggiori a costi più elevati e capacità minori</a:t>
          </a:r>
        </a:p>
      </dsp:txBody>
      <dsp:txXfrm>
        <a:off x="0" y="1658937"/>
        <a:ext cx="9601200" cy="16589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4ABFF-8C7B-4515-8F9B-C27108034A95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7069C-9BC2-4AF3-92D3-F94C931F3928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Condivide i dati del programma e le istruzioni del programma nello stesso spazio di memoria</a:t>
          </a:r>
        </a:p>
      </dsp:txBody>
      <dsp:txXfrm>
        <a:off x="0" y="1620"/>
        <a:ext cx="9601200" cy="1104878"/>
      </dsp:txXfrm>
    </dsp:sp>
    <dsp:sp modelId="{C3C7B200-D817-4172-A74E-13D2CD3EC3D7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BD7D3-A16A-4AA2-8AA5-49CCC23A0554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Utilizza una memoria costituita da celle tutte uguali, a cui è possibile fare riferimento in base ad un certo indirizzo</a:t>
          </a:r>
        </a:p>
      </dsp:txBody>
      <dsp:txXfrm>
        <a:off x="0" y="1106498"/>
        <a:ext cx="9601200" cy="1104878"/>
      </dsp:txXfrm>
    </dsp:sp>
    <dsp:sp modelId="{19DC4C5C-A262-4907-B7EF-0C9D7A3B9655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FDA70-F4CF-4FF8-B219-FF7C4649F92F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Esegue le istruzioni in modo sequenziale</a:t>
          </a:r>
        </a:p>
      </dsp:txBody>
      <dsp:txXfrm>
        <a:off x="0" y="2211376"/>
        <a:ext cx="9601200" cy="11048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40C6-398C-429C-B864-6BF49A8599BC}">
      <dsp:nvSpPr>
        <dsp:cNvPr id="0" name=""/>
        <dsp:cNvSpPr/>
      </dsp:nvSpPr>
      <dsp:spPr>
        <a:xfrm>
          <a:off x="0" y="42784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Tastiera</a:t>
          </a:r>
        </a:p>
      </dsp:txBody>
      <dsp:txXfrm>
        <a:off x="26273" y="69057"/>
        <a:ext cx="9548654" cy="485654"/>
      </dsp:txXfrm>
    </dsp:sp>
    <dsp:sp modelId="{9DC02D9E-69FE-4C48-9053-158587735B19}">
      <dsp:nvSpPr>
        <dsp:cNvPr id="0" name=""/>
        <dsp:cNvSpPr/>
      </dsp:nvSpPr>
      <dsp:spPr>
        <a:xfrm>
          <a:off x="0" y="647224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Mouse</a:t>
          </a:r>
        </a:p>
      </dsp:txBody>
      <dsp:txXfrm>
        <a:off x="26273" y="673497"/>
        <a:ext cx="9548654" cy="485654"/>
      </dsp:txXfrm>
    </dsp:sp>
    <dsp:sp modelId="{5188E9DB-1228-4130-8859-C197120C0693}">
      <dsp:nvSpPr>
        <dsp:cNvPr id="0" name=""/>
        <dsp:cNvSpPr/>
      </dsp:nvSpPr>
      <dsp:spPr>
        <a:xfrm>
          <a:off x="0" y="1251665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Stampanti</a:t>
          </a:r>
        </a:p>
      </dsp:txBody>
      <dsp:txXfrm>
        <a:off x="26273" y="1277938"/>
        <a:ext cx="9548654" cy="485654"/>
      </dsp:txXfrm>
    </dsp:sp>
    <dsp:sp modelId="{60E71E05-E997-405B-AD0D-A3563615F521}">
      <dsp:nvSpPr>
        <dsp:cNvPr id="0" name=""/>
        <dsp:cNvSpPr/>
      </dsp:nvSpPr>
      <dsp:spPr>
        <a:xfrm>
          <a:off x="0" y="1856105"/>
          <a:ext cx="9601200" cy="538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Case</a:t>
          </a:r>
        </a:p>
      </dsp:txBody>
      <dsp:txXfrm>
        <a:off x="26273" y="1882378"/>
        <a:ext cx="9548654" cy="485654"/>
      </dsp:txXfrm>
    </dsp:sp>
    <dsp:sp modelId="{A44D5F43-1F42-4988-8BD7-9BE7D436D042}">
      <dsp:nvSpPr>
        <dsp:cNvPr id="0" name=""/>
        <dsp:cNvSpPr/>
      </dsp:nvSpPr>
      <dsp:spPr>
        <a:xfrm>
          <a:off x="0" y="2394305"/>
          <a:ext cx="9601200" cy="880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Desktop se a disposizione orizzontale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Tower se a disposizione verticale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Rack se inserito in scaffale</a:t>
          </a:r>
        </a:p>
      </dsp:txBody>
      <dsp:txXfrm>
        <a:off x="0" y="2394305"/>
        <a:ext cx="9601200" cy="88078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42E90-C535-4C80-9E94-5FEF6D02A082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01E30-84BD-4BB4-8059-7CEB6100AF76}">
      <dsp:nvSpPr>
        <dsp:cNvPr id="0" name=""/>
        <dsp:cNvSpPr/>
      </dsp:nvSpPr>
      <dsp:spPr>
        <a:xfrm>
          <a:off x="269473" y="174719"/>
          <a:ext cx="9288324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Risoluzione</a:t>
          </a:r>
        </a:p>
      </dsp:txBody>
      <dsp:txXfrm>
        <a:off x="269473" y="174719"/>
        <a:ext cx="9288324" cy="349305"/>
      </dsp:txXfrm>
    </dsp:sp>
    <dsp:sp modelId="{84B4537C-B1AD-47CC-89A4-3B9F36E5618D}">
      <dsp:nvSpPr>
        <dsp:cNvPr id="0" name=""/>
        <dsp:cNvSpPr/>
      </dsp:nvSpPr>
      <dsp:spPr>
        <a:xfrm>
          <a:off x="51157" y="13105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D5DF6-A8FD-4B81-8542-E875186ED249}">
      <dsp:nvSpPr>
        <dsp:cNvPr id="0" name=""/>
        <dsp:cNvSpPr/>
      </dsp:nvSpPr>
      <dsp:spPr>
        <a:xfrm>
          <a:off x="556801" y="698611"/>
          <a:ext cx="9000996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Tecnologia del pannello</a:t>
          </a:r>
        </a:p>
      </dsp:txBody>
      <dsp:txXfrm>
        <a:off x="556801" y="698611"/>
        <a:ext cx="9000996" cy="349305"/>
      </dsp:txXfrm>
    </dsp:sp>
    <dsp:sp modelId="{91DAA5CD-BB77-42E6-832C-244AB47A88AA}">
      <dsp:nvSpPr>
        <dsp:cNvPr id="0" name=""/>
        <dsp:cNvSpPr/>
      </dsp:nvSpPr>
      <dsp:spPr>
        <a:xfrm>
          <a:off x="338485" y="654948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8154C-ABEC-44F6-AFEA-B6CBC7523B22}">
      <dsp:nvSpPr>
        <dsp:cNvPr id="0" name=""/>
        <dsp:cNvSpPr/>
      </dsp:nvSpPr>
      <dsp:spPr>
        <a:xfrm>
          <a:off x="688189" y="1222504"/>
          <a:ext cx="8869608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Finitura del pannello</a:t>
          </a:r>
        </a:p>
      </dsp:txBody>
      <dsp:txXfrm>
        <a:off x="688189" y="1222504"/>
        <a:ext cx="8869608" cy="349305"/>
      </dsp:txXfrm>
    </dsp:sp>
    <dsp:sp modelId="{D11DC169-99B0-43EB-9CD1-A64656EBF877}">
      <dsp:nvSpPr>
        <dsp:cNvPr id="0" name=""/>
        <dsp:cNvSpPr/>
      </dsp:nvSpPr>
      <dsp:spPr>
        <a:xfrm>
          <a:off x="469872" y="1178840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8B115-FE5F-49A5-B6B7-652F48FC3405}">
      <dsp:nvSpPr>
        <dsp:cNvPr id="0" name=""/>
        <dsp:cNvSpPr/>
      </dsp:nvSpPr>
      <dsp:spPr>
        <a:xfrm>
          <a:off x="688189" y="1746064"/>
          <a:ext cx="8869608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Ingressi</a:t>
          </a:r>
        </a:p>
      </dsp:txBody>
      <dsp:txXfrm>
        <a:off x="688189" y="1746064"/>
        <a:ext cx="8869608" cy="349305"/>
      </dsp:txXfrm>
    </dsp:sp>
    <dsp:sp modelId="{BCFF62E6-C8BA-4A12-A8B6-479BFB696E9C}">
      <dsp:nvSpPr>
        <dsp:cNvPr id="0" name=""/>
        <dsp:cNvSpPr/>
      </dsp:nvSpPr>
      <dsp:spPr>
        <a:xfrm>
          <a:off x="469872" y="1702401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60661-0646-42CB-A1AA-FACC9FE4650C}">
      <dsp:nvSpPr>
        <dsp:cNvPr id="0" name=""/>
        <dsp:cNvSpPr/>
      </dsp:nvSpPr>
      <dsp:spPr>
        <a:xfrm>
          <a:off x="556801" y="2269957"/>
          <a:ext cx="9000996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Tempo di risposta</a:t>
          </a:r>
        </a:p>
      </dsp:txBody>
      <dsp:txXfrm>
        <a:off x="556801" y="2269957"/>
        <a:ext cx="9000996" cy="349305"/>
      </dsp:txXfrm>
    </dsp:sp>
    <dsp:sp modelId="{733204F6-D336-4239-B912-AC784588C4F6}">
      <dsp:nvSpPr>
        <dsp:cNvPr id="0" name=""/>
        <dsp:cNvSpPr/>
      </dsp:nvSpPr>
      <dsp:spPr>
        <a:xfrm>
          <a:off x="338485" y="2226294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22F0F-C3DC-4F3C-AB97-2B3DB4196900}">
      <dsp:nvSpPr>
        <dsp:cNvPr id="0" name=""/>
        <dsp:cNvSpPr/>
      </dsp:nvSpPr>
      <dsp:spPr>
        <a:xfrm>
          <a:off x="269473" y="2793849"/>
          <a:ext cx="9288324" cy="3493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Frequenza di risposta</a:t>
          </a:r>
        </a:p>
      </dsp:txBody>
      <dsp:txXfrm>
        <a:off x="269473" y="2793849"/>
        <a:ext cx="9288324" cy="349305"/>
      </dsp:txXfrm>
    </dsp:sp>
    <dsp:sp modelId="{BC7FFF2C-34FA-40C2-AD52-A0826C1A78B8}">
      <dsp:nvSpPr>
        <dsp:cNvPr id="0" name=""/>
        <dsp:cNvSpPr/>
      </dsp:nvSpPr>
      <dsp:spPr>
        <a:xfrm>
          <a:off x="51157" y="275018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22F05-D936-43CF-90F0-7F3E0B01B345}">
      <dsp:nvSpPr>
        <dsp:cNvPr id="0" name=""/>
        <dsp:cNvSpPr/>
      </dsp:nvSpPr>
      <dsp:spPr>
        <a:xfrm>
          <a:off x="0" y="405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F314-FDD0-443A-B40E-4D193F469565}">
      <dsp:nvSpPr>
        <dsp:cNvPr id="0" name=""/>
        <dsp:cNvSpPr/>
      </dsp:nvSpPr>
      <dsp:spPr>
        <a:xfrm>
          <a:off x="0" y="405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Indica il numero massimo di pixel che possono comporre le immagini su schermo</a:t>
          </a:r>
        </a:p>
      </dsp:txBody>
      <dsp:txXfrm>
        <a:off x="0" y="405"/>
        <a:ext cx="9601200" cy="663412"/>
      </dsp:txXfrm>
    </dsp:sp>
    <dsp:sp modelId="{9359AE50-5B77-41E6-B310-D502B9BCD3F0}">
      <dsp:nvSpPr>
        <dsp:cNvPr id="0" name=""/>
        <dsp:cNvSpPr/>
      </dsp:nvSpPr>
      <dsp:spPr>
        <a:xfrm>
          <a:off x="0" y="66381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26B7F-BFA4-4F55-A6FB-3296849EA3EA}">
      <dsp:nvSpPr>
        <dsp:cNvPr id="0" name=""/>
        <dsp:cNvSpPr/>
      </dsp:nvSpPr>
      <dsp:spPr>
        <a:xfrm>
          <a:off x="0" y="663818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Full HD = 1920 * 1080 pixel</a:t>
          </a:r>
        </a:p>
      </dsp:txBody>
      <dsp:txXfrm>
        <a:off x="0" y="663818"/>
        <a:ext cx="9601200" cy="663412"/>
      </dsp:txXfrm>
    </dsp:sp>
    <dsp:sp modelId="{6DD471BE-E0E2-4836-83D0-4B3A2B37E6DE}">
      <dsp:nvSpPr>
        <dsp:cNvPr id="0" name=""/>
        <dsp:cNvSpPr/>
      </dsp:nvSpPr>
      <dsp:spPr>
        <a:xfrm>
          <a:off x="0" y="1327231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E88A6-B5AC-4233-8040-99CB20698E4D}">
      <dsp:nvSpPr>
        <dsp:cNvPr id="0" name=""/>
        <dsp:cNvSpPr/>
      </dsp:nvSpPr>
      <dsp:spPr>
        <a:xfrm>
          <a:off x="0" y="1327231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2K = 2560 * 1440 pixel</a:t>
          </a:r>
        </a:p>
      </dsp:txBody>
      <dsp:txXfrm>
        <a:off x="0" y="1327231"/>
        <a:ext cx="9601200" cy="663412"/>
      </dsp:txXfrm>
    </dsp:sp>
    <dsp:sp modelId="{F09BAFE7-8249-4D37-AB9A-F15AE6E43E24}">
      <dsp:nvSpPr>
        <dsp:cNvPr id="0" name=""/>
        <dsp:cNvSpPr/>
      </dsp:nvSpPr>
      <dsp:spPr>
        <a:xfrm>
          <a:off x="0" y="1990643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A61B2-7502-4267-BFBD-B61271EE4239}">
      <dsp:nvSpPr>
        <dsp:cNvPr id="0" name=""/>
        <dsp:cNvSpPr/>
      </dsp:nvSpPr>
      <dsp:spPr>
        <a:xfrm>
          <a:off x="0" y="1990643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4K o Ultra HD = 3840 * 2160 pixel</a:t>
          </a:r>
        </a:p>
      </dsp:txBody>
      <dsp:txXfrm>
        <a:off x="0" y="1990643"/>
        <a:ext cx="9601200" cy="663412"/>
      </dsp:txXfrm>
    </dsp:sp>
    <dsp:sp modelId="{9F9F0213-70DA-482F-9E4D-57CFE5A718C0}">
      <dsp:nvSpPr>
        <dsp:cNvPr id="0" name=""/>
        <dsp:cNvSpPr/>
      </dsp:nvSpPr>
      <dsp:spPr>
        <a:xfrm>
          <a:off x="0" y="265405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96FB1-7BE5-476D-8B84-C07E29B2938F}">
      <dsp:nvSpPr>
        <dsp:cNvPr id="0" name=""/>
        <dsp:cNvSpPr/>
      </dsp:nvSpPr>
      <dsp:spPr>
        <a:xfrm>
          <a:off x="0" y="2654056"/>
          <a:ext cx="9601200" cy="66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Più pixel ho a disposizione, maggiore sarà la qualità dell’immagine, che richiederà, tuttavia, una maggiore elaborazione da parte del PC</a:t>
          </a:r>
        </a:p>
      </dsp:txBody>
      <dsp:txXfrm>
        <a:off x="0" y="2654056"/>
        <a:ext cx="9601200" cy="6634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799B9-6905-474C-B5B6-DD94719622D6}">
      <dsp:nvSpPr>
        <dsp:cNvPr id="0" name=""/>
        <dsp:cNvSpPr/>
      </dsp:nvSpPr>
      <dsp:spPr>
        <a:xfrm>
          <a:off x="0" y="51200"/>
          <a:ext cx="9601200" cy="7253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LCD</a:t>
          </a:r>
        </a:p>
      </dsp:txBody>
      <dsp:txXfrm>
        <a:off x="35411" y="86611"/>
        <a:ext cx="9530378" cy="654577"/>
      </dsp:txXfrm>
    </dsp:sp>
    <dsp:sp modelId="{5D7B2916-1C6A-4494-9406-05B39D8DAC27}">
      <dsp:nvSpPr>
        <dsp:cNvPr id="0" name=""/>
        <dsp:cNvSpPr/>
      </dsp:nvSpPr>
      <dsp:spPr>
        <a:xfrm>
          <a:off x="0" y="776600"/>
          <a:ext cx="9601200" cy="176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dirty="0"/>
            <a:t>TN sono noti per bassissimi tempi di risposta e per il basso prezzo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IPS rendono i colori in maniera migliore ed angoli di visione più ampi, ma un tempo di risposta molto più alto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VA con un buon angolo di visione e contrasto, ma tempi di risposta molto alti</a:t>
          </a:r>
        </a:p>
      </dsp:txBody>
      <dsp:txXfrm>
        <a:off x="0" y="776600"/>
        <a:ext cx="9601200" cy="1764675"/>
      </dsp:txXfrm>
    </dsp:sp>
    <dsp:sp modelId="{507A1422-46C3-4E43-9EF1-70CCBF1977E7}">
      <dsp:nvSpPr>
        <dsp:cNvPr id="0" name=""/>
        <dsp:cNvSpPr/>
      </dsp:nvSpPr>
      <dsp:spPr>
        <a:xfrm>
          <a:off x="0" y="2541275"/>
          <a:ext cx="9601200" cy="7253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OLED</a:t>
          </a:r>
        </a:p>
      </dsp:txBody>
      <dsp:txXfrm>
        <a:off x="35411" y="2576686"/>
        <a:ext cx="9530378" cy="65457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6FBDE-02DC-4006-BA84-3F1D2BE179A7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88BBC-4F70-40AA-A0F3-0B8CB6324518}">
      <dsp:nvSpPr>
        <dsp:cNvPr id="0" name=""/>
        <dsp:cNvSpPr/>
      </dsp:nvSpPr>
      <dsp:spPr>
        <a:xfrm>
          <a:off x="0" y="0"/>
          <a:ext cx="192024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/>
            <a:t>Opaca</a:t>
          </a:r>
        </a:p>
      </dsp:txBody>
      <dsp:txXfrm>
        <a:off x="0" y="0"/>
        <a:ext cx="1920240" cy="1658937"/>
      </dsp:txXfrm>
    </dsp:sp>
    <dsp:sp modelId="{B5F64D1B-E17B-46AE-969D-4DD771899ECC}">
      <dsp:nvSpPr>
        <dsp:cNvPr id="0" name=""/>
        <dsp:cNvSpPr/>
      </dsp:nvSpPr>
      <dsp:spPr>
        <a:xfrm>
          <a:off x="2064258" y="75332"/>
          <a:ext cx="7536942" cy="1506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Evitano i riflessi</a:t>
          </a:r>
        </a:p>
      </dsp:txBody>
      <dsp:txXfrm>
        <a:off x="2064258" y="75332"/>
        <a:ext cx="7536942" cy="1506652"/>
      </dsp:txXfrm>
    </dsp:sp>
    <dsp:sp modelId="{AC7731A1-B87A-4C2E-8972-16C8847239E4}">
      <dsp:nvSpPr>
        <dsp:cNvPr id="0" name=""/>
        <dsp:cNvSpPr/>
      </dsp:nvSpPr>
      <dsp:spPr>
        <a:xfrm>
          <a:off x="1920240" y="1581984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2BA08-7838-4DAC-A44F-40DD5EB85206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9136F-2BED-447A-A8EC-268BBCAE67D2}">
      <dsp:nvSpPr>
        <dsp:cNvPr id="0" name=""/>
        <dsp:cNvSpPr/>
      </dsp:nvSpPr>
      <dsp:spPr>
        <a:xfrm>
          <a:off x="0" y="1658937"/>
          <a:ext cx="192024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700" kern="1200"/>
            <a:t>Lucida</a:t>
          </a:r>
        </a:p>
      </dsp:txBody>
      <dsp:txXfrm>
        <a:off x="0" y="1658937"/>
        <a:ext cx="1920240" cy="1658937"/>
      </dsp:txXfrm>
    </dsp:sp>
    <dsp:sp modelId="{018AB261-3E1E-4305-BBA9-A289710A7948}">
      <dsp:nvSpPr>
        <dsp:cNvPr id="0" name=""/>
        <dsp:cNvSpPr/>
      </dsp:nvSpPr>
      <dsp:spPr>
        <a:xfrm>
          <a:off x="2064258" y="1734270"/>
          <a:ext cx="7536942" cy="1506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Colori più vividi</a:t>
          </a:r>
        </a:p>
      </dsp:txBody>
      <dsp:txXfrm>
        <a:off x="2064258" y="1734270"/>
        <a:ext cx="7536942" cy="1506652"/>
      </dsp:txXfrm>
    </dsp:sp>
    <dsp:sp modelId="{BB17815B-E7C1-4637-8288-E557C629307F}">
      <dsp:nvSpPr>
        <dsp:cNvPr id="0" name=""/>
        <dsp:cNvSpPr/>
      </dsp:nvSpPr>
      <dsp:spPr>
        <a:xfrm>
          <a:off x="1920240" y="3240922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BB00B-2599-449D-828C-B0C3C0E69CBD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17F75-0290-43B6-A3E8-9A4C25712E5B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/>
            <a:t>VGA</a:t>
          </a:r>
        </a:p>
      </dsp:txBody>
      <dsp:txXfrm>
        <a:off x="0" y="1620"/>
        <a:ext cx="9601200" cy="1104878"/>
      </dsp:txXfrm>
    </dsp:sp>
    <dsp:sp modelId="{521DA3C1-097A-46FC-A209-102FF88BFEEC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56FE7-F046-4E62-8B5B-B0E0ACFF1E0A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/>
            <a:t>Display Port</a:t>
          </a:r>
        </a:p>
      </dsp:txBody>
      <dsp:txXfrm>
        <a:off x="0" y="1106498"/>
        <a:ext cx="9601200" cy="1104878"/>
      </dsp:txXfrm>
    </dsp:sp>
    <dsp:sp modelId="{EAE4A632-E291-466E-A92B-2FB151F9AB74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02376-46E5-4688-8DE9-906C96A8FA04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300" kern="1200"/>
            <a:t>HDMI</a:t>
          </a:r>
        </a:p>
      </dsp:txBody>
      <dsp:txXfrm>
        <a:off x="0" y="2211376"/>
        <a:ext cx="9601200" cy="11048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F2E86-FA94-4A49-91A4-99DF13A7840C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C5AA6-9BE0-4F98-9125-61FF2B401456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Indica il numero di millisecondi che un pixel impiega per cambiare il suo stato sullo schermo</a:t>
          </a:r>
        </a:p>
      </dsp:txBody>
      <dsp:txXfrm>
        <a:off x="0" y="0"/>
        <a:ext cx="9601200" cy="1658937"/>
      </dsp:txXfrm>
    </dsp:sp>
    <dsp:sp modelId="{04C55174-1037-4149-9B81-1E7A9380AF23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A2F7A-FA82-40F4-9B73-10AF5D36A359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Più basso è, migliore sarà l’esperienza di gioco</a:t>
          </a:r>
        </a:p>
      </dsp:txBody>
      <dsp:txXfrm>
        <a:off x="0" y="1658937"/>
        <a:ext cx="9601200" cy="165893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9AD2-1C4D-40A4-93B3-3CA14FAE24F2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8CA12-FB3A-481D-A567-82A762CBBEA1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Rappresenta la frequenza di aggiornamento dell’immagine sullo schermo, cioè il numero di volte che l’immagine viene ridisegnata sul display ogni secondo (si misura in Hz)</a:t>
          </a:r>
        </a:p>
      </dsp:txBody>
      <dsp:txXfrm>
        <a:off x="0" y="0"/>
        <a:ext cx="9601200" cy="1658937"/>
      </dsp:txXfrm>
    </dsp:sp>
    <dsp:sp modelId="{2576491D-BBAA-405D-8F18-B5B85EAE5FEF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83AC7-4B6F-4039-8312-AAFE6D623757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Maggiore è la frequenza, migliore sarà l’esperienza di gioco</a:t>
          </a:r>
        </a:p>
      </dsp:txBody>
      <dsp:txXfrm>
        <a:off x="0" y="1658937"/>
        <a:ext cx="9601200" cy="165893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C0F24-87E5-4754-83A7-150927FE4CD7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E9817-DB23-44C4-B615-019BCA6E88BC}">
      <dsp:nvSpPr>
        <dsp:cNvPr id="0" name=""/>
        <dsp:cNvSpPr/>
      </dsp:nvSpPr>
      <dsp:spPr>
        <a:xfrm>
          <a:off x="0" y="0"/>
          <a:ext cx="9601200" cy="331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Ultimamente si stanno diffondendo sul mercato anche i monitor con pannelli </a:t>
          </a:r>
          <a:r>
            <a:rPr lang="it-IT" sz="3100" b="1" kern="1200"/>
            <a:t>G-Sync</a:t>
          </a:r>
          <a:r>
            <a:rPr lang="it-IT" sz="3100" kern="1200"/>
            <a:t> e </a:t>
          </a:r>
          <a:r>
            <a:rPr lang="it-IT" sz="3100" b="1" kern="1200"/>
            <a:t>FreeSync</a:t>
          </a:r>
          <a:r>
            <a:rPr lang="it-IT" sz="3100" kern="1200"/>
            <a:t>, orientati entrambi ai gamer che utilizzano schede video rispettivamente prodotte da nVidia e AMD. Seppur con metodi differenti le due tecnologie puntano ad eliminare il cosiddetto “tearing” per rendere i movimenti più fluidi, meno seghettati, e ridurre al tempo stesso il tempo di risposta delle animazioni</a:t>
          </a:r>
        </a:p>
      </dsp:txBody>
      <dsp:txXfrm>
        <a:off x="0" y="0"/>
        <a:ext cx="9601200" cy="3317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DB321-1E77-40CB-8408-DBF07F497F53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6FB67-C1B2-45C1-967D-09401687024C}">
      <dsp:nvSpPr>
        <dsp:cNvPr id="0" name=""/>
        <dsp:cNvSpPr/>
      </dsp:nvSpPr>
      <dsp:spPr>
        <a:xfrm>
          <a:off x="0" y="0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Indica quanta potenza in più sarà assorbita dalla tua rete elettrica, e si esprime in percentuale</a:t>
          </a:r>
        </a:p>
      </dsp:txBody>
      <dsp:txXfrm>
        <a:off x="0" y="0"/>
        <a:ext cx="9601200" cy="829468"/>
      </dsp:txXfrm>
    </dsp:sp>
    <dsp:sp modelId="{AD8C47F6-6A6C-4A95-9312-4565CC95B3E1}">
      <dsp:nvSpPr>
        <dsp:cNvPr id="0" name=""/>
        <dsp:cNvSpPr/>
      </dsp:nvSpPr>
      <dsp:spPr>
        <a:xfrm>
          <a:off x="0" y="82946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B1A-2C04-4A6F-BA91-F2AC1416EEE4}">
      <dsp:nvSpPr>
        <dsp:cNvPr id="0" name=""/>
        <dsp:cNvSpPr/>
      </dsp:nvSpPr>
      <dsp:spPr>
        <a:xfrm>
          <a:off x="0" y="829468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E’ il rapporto tra la potenza che entra dalla presa di corrente e la potenza che viene usata dai componenti</a:t>
          </a:r>
        </a:p>
      </dsp:txBody>
      <dsp:txXfrm>
        <a:off x="0" y="829468"/>
        <a:ext cx="9601200" cy="829468"/>
      </dsp:txXfrm>
    </dsp:sp>
    <dsp:sp modelId="{9C7A5251-5210-4E7B-8A71-4DB0FE7E0E10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BB6EF-2617-4EAC-BC92-08DBEAC693F8}">
      <dsp:nvSpPr>
        <dsp:cNvPr id="0" name=""/>
        <dsp:cNvSpPr/>
      </dsp:nvSpPr>
      <dsp:spPr>
        <a:xfrm>
          <a:off x="0" y="1658937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 un alimentatore da 500 watt, con un’efficienza dell’80%, verrà assorbita dalla presa elettrica di casa una potenza di 625W</a:t>
          </a:r>
        </a:p>
      </dsp:txBody>
      <dsp:txXfrm>
        <a:off x="0" y="1658937"/>
        <a:ext cx="9601200" cy="829468"/>
      </dsp:txXfrm>
    </dsp:sp>
    <dsp:sp modelId="{77F968FD-652C-429B-AE86-73D3E883A75C}">
      <dsp:nvSpPr>
        <dsp:cNvPr id="0" name=""/>
        <dsp:cNvSpPr/>
      </dsp:nvSpPr>
      <dsp:spPr>
        <a:xfrm>
          <a:off x="0" y="248840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80FE5-3CE7-4D38-8FC6-473CE9C0CC68}">
      <dsp:nvSpPr>
        <dsp:cNvPr id="0" name=""/>
        <dsp:cNvSpPr/>
      </dsp:nvSpPr>
      <dsp:spPr>
        <a:xfrm>
          <a:off x="0" y="2488406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Ora, visto che il tuo PC richiede 500W e la presa elettrica te ne ha forniti 625W, la differenza tra queste due potenze verrà persa</a:t>
          </a:r>
        </a:p>
      </dsp:txBody>
      <dsp:txXfrm>
        <a:off x="0" y="2488406"/>
        <a:ext cx="9601200" cy="829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80076-08DF-4352-9F18-84165F771BF3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2A15A-D6F6-4986-AA01-991400B14E4F}">
      <dsp:nvSpPr>
        <dsp:cNvPr id="0" name=""/>
        <dsp:cNvSpPr/>
      </dsp:nvSpPr>
      <dsp:spPr>
        <a:xfrm>
          <a:off x="0" y="0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La certificazione, che può essere 80 plus, 80 plus </a:t>
          </a:r>
          <a:r>
            <a:rPr lang="it-IT" sz="2400" kern="1200" dirty="0" err="1"/>
            <a:t>bronze</a:t>
          </a:r>
          <a:r>
            <a:rPr lang="it-IT" sz="2400" kern="1200" dirty="0"/>
            <a:t>, silver, </a:t>
          </a:r>
          <a:r>
            <a:rPr lang="it-IT" sz="2400" kern="1200" dirty="0" err="1"/>
            <a:t>gold</a:t>
          </a:r>
          <a:r>
            <a:rPr lang="it-IT" sz="2400" kern="1200" dirty="0"/>
            <a:t>, </a:t>
          </a:r>
          <a:r>
            <a:rPr lang="it-IT" sz="2400" kern="1200" dirty="0" err="1"/>
            <a:t>platinum</a:t>
          </a:r>
          <a:r>
            <a:rPr lang="it-IT" sz="2400" kern="1200" dirty="0"/>
            <a:t> e </a:t>
          </a:r>
          <a:r>
            <a:rPr lang="it-IT" sz="2400" kern="1200" dirty="0" err="1"/>
            <a:t>titanium</a:t>
          </a:r>
          <a:r>
            <a:rPr lang="it-IT" sz="2400" kern="1200" dirty="0"/>
            <a:t> </a:t>
          </a:r>
          <a:r>
            <a:rPr lang="it-IT" sz="2400" kern="1200" dirty="0" err="1"/>
            <a:t>é</a:t>
          </a:r>
          <a:r>
            <a:rPr lang="it-IT" sz="2400" kern="1200" dirty="0"/>
            <a:t> </a:t>
          </a:r>
          <a:r>
            <a:rPr lang="it-IT" sz="2400" b="1" kern="1200" dirty="0"/>
            <a:t>un certificato che attesta l’efficienza dell’alimentatore</a:t>
          </a:r>
        </a:p>
      </dsp:txBody>
      <dsp:txXfrm>
        <a:off x="0" y="0"/>
        <a:ext cx="9601200" cy="829468"/>
      </dsp:txXfrm>
    </dsp:sp>
    <dsp:sp modelId="{0BF462E2-8298-4F52-BCAB-DF32A6E93E7D}">
      <dsp:nvSpPr>
        <dsp:cNvPr id="0" name=""/>
        <dsp:cNvSpPr/>
      </dsp:nvSpPr>
      <dsp:spPr>
        <a:xfrm>
          <a:off x="0" y="82946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6F8C3-45A7-4083-8085-3897855F2834}">
      <dsp:nvSpPr>
        <dsp:cNvPr id="0" name=""/>
        <dsp:cNvSpPr/>
      </dsp:nvSpPr>
      <dsp:spPr>
        <a:xfrm>
          <a:off x="0" y="829468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Se il tuo alimentatore ha una certificazione 80 Plus Gold significa che, al 20% del carico (quando lo stai sfruttando poco) avrà un’efficienza dell’87%</a:t>
          </a:r>
        </a:p>
      </dsp:txBody>
      <dsp:txXfrm>
        <a:off x="0" y="829468"/>
        <a:ext cx="9601200" cy="829468"/>
      </dsp:txXfrm>
    </dsp:sp>
    <dsp:sp modelId="{AE9F82C8-D37E-48C7-A400-F59CACEB63AC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E744D-9B8C-40B5-9642-0AB48CC78631}">
      <dsp:nvSpPr>
        <dsp:cNvPr id="0" name=""/>
        <dsp:cNvSpPr/>
      </dsp:nvSpPr>
      <dsp:spPr>
        <a:xfrm>
          <a:off x="0" y="1658937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Quando lo stai sfruttando a metà, avrà un’efficienza del 90%</a:t>
          </a:r>
        </a:p>
      </dsp:txBody>
      <dsp:txXfrm>
        <a:off x="0" y="1658937"/>
        <a:ext cx="9601200" cy="829468"/>
      </dsp:txXfrm>
    </dsp:sp>
    <dsp:sp modelId="{07FBC16A-70FF-4793-AA8A-FBD763D9A75C}">
      <dsp:nvSpPr>
        <dsp:cNvPr id="0" name=""/>
        <dsp:cNvSpPr/>
      </dsp:nvSpPr>
      <dsp:spPr>
        <a:xfrm>
          <a:off x="0" y="248840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0C27A-99A6-4170-A072-59B48EB70FED}">
      <dsp:nvSpPr>
        <dsp:cNvPr id="0" name=""/>
        <dsp:cNvSpPr/>
      </dsp:nvSpPr>
      <dsp:spPr>
        <a:xfrm>
          <a:off x="0" y="2488406"/>
          <a:ext cx="9601200" cy="82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Infine, quando lo sfrutti al massimo, avrà un’efficienza dell’87%</a:t>
          </a:r>
        </a:p>
      </dsp:txBody>
      <dsp:txXfrm>
        <a:off x="0" y="2488406"/>
        <a:ext cx="9601200" cy="8294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DC268-DE2E-48C4-B8A6-33AD3DE55969}">
      <dsp:nvSpPr>
        <dsp:cNvPr id="0" name=""/>
        <dsp:cNvSpPr/>
      </dsp:nvSpPr>
      <dsp:spPr>
        <a:xfrm>
          <a:off x="0" y="162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4D31B-D20A-4B4D-ACC0-EE84B7E4AD65}">
      <dsp:nvSpPr>
        <dsp:cNvPr id="0" name=""/>
        <dsp:cNvSpPr/>
      </dsp:nvSpPr>
      <dsp:spPr>
        <a:xfrm>
          <a:off x="0" y="1620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Un alimentatore modulare ti permette di collegare solo i fili che ritieni necessari, e di scollegare quelli non utilizzati</a:t>
          </a:r>
        </a:p>
      </dsp:txBody>
      <dsp:txXfrm>
        <a:off x="0" y="1620"/>
        <a:ext cx="9601200" cy="1104878"/>
      </dsp:txXfrm>
    </dsp:sp>
    <dsp:sp modelId="{6AC4419D-9043-4751-9CF6-3FC910094543}">
      <dsp:nvSpPr>
        <dsp:cNvPr id="0" name=""/>
        <dsp:cNvSpPr/>
      </dsp:nvSpPr>
      <dsp:spPr>
        <a:xfrm>
          <a:off x="0" y="1106498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160C-6297-4557-9DEE-1297E88EB96A}">
      <dsp:nvSpPr>
        <dsp:cNvPr id="0" name=""/>
        <dsp:cNvSpPr/>
      </dsp:nvSpPr>
      <dsp:spPr>
        <a:xfrm>
          <a:off x="0" y="1106498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In questo modo, riuscirai a </a:t>
          </a:r>
          <a:r>
            <a:rPr lang="it-IT" sz="3300" b="1" kern="1200"/>
            <a:t>sistemare meglio i cavi</a:t>
          </a:r>
          <a:r>
            <a:rPr lang="it-IT" sz="3300" kern="1200"/>
            <a:t> nel tuo PC, tenendo il tutto più ordinato</a:t>
          </a:r>
        </a:p>
      </dsp:txBody>
      <dsp:txXfrm>
        <a:off x="0" y="1106498"/>
        <a:ext cx="9601200" cy="1104878"/>
      </dsp:txXfrm>
    </dsp:sp>
    <dsp:sp modelId="{FCD341BF-96F2-4EEB-A598-953B6D63DF62}">
      <dsp:nvSpPr>
        <dsp:cNvPr id="0" name=""/>
        <dsp:cNvSpPr/>
      </dsp:nvSpPr>
      <dsp:spPr>
        <a:xfrm>
          <a:off x="0" y="2211376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F24B8-12EA-45E7-B3CE-7BD428A9F913}">
      <dsp:nvSpPr>
        <dsp:cNvPr id="0" name=""/>
        <dsp:cNvSpPr/>
      </dsp:nvSpPr>
      <dsp:spPr>
        <a:xfrm>
          <a:off x="0" y="2211376"/>
          <a:ext cx="9601200" cy="110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Non è quindi una caratteristica fondamentale</a:t>
          </a:r>
        </a:p>
      </dsp:txBody>
      <dsp:txXfrm>
        <a:off x="0" y="2211376"/>
        <a:ext cx="9601200" cy="1104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EFC58-FB0A-4D41-AC2C-9CFB95A901D4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ED61A-44DF-42A4-827F-40B5A7DD94FF}">
      <dsp:nvSpPr>
        <dsp:cNvPr id="0" name=""/>
        <dsp:cNvSpPr/>
      </dsp:nvSpPr>
      <dsp:spPr>
        <a:xfrm>
          <a:off x="0" y="0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kern="1200" dirty="0"/>
            <a:t>Indica quanta potenza è in grado di erogare l’alimentatore</a:t>
          </a:r>
        </a:p>
      </dsp:txBody>
      <dsp:txXfrm>
        <a:off x="0" y="0"/>
        <a:ext cx="9601200" cy="1658937"/>
      </dsp:txXfrm>
    </dsp:sp>
    <dsp:sp modelId="{EF2C39BB-6492-432F-9B1C-63B0E115E313}">
      <dsp:nvSpPr>
        <dsp:cNvPr id="0" name=""/>
        <dsp:cNvSpPr/>
      </dsp:nvSpPr>
      <dsp:spPr>
        <a:xfrm>
          <a:off x="0" y="1658937"/>
          <a:ext cx="9601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C7E35-8B44-431B-AC90-7F763D275773}">
      <dsp:nvSpPr>
        <dsp:cNvPr id="0" name=""/>
        <dsp:cNvSpPr/>
      </dsp:nvSpPr>
      <dsp:spPr>
        <a:xfrm>
          <a:off x="0" y="1658937"/>
          <a:ext cx="9601200" cy="165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Non prendere un alimentatore con un wattaggio di poco superiore al consumo dei componenti </a:t>
          </a:r>
          <a:r>
            <a:rPr lang="it-IT" sz="3000" kern="1200">
              <a:sym typeface="Wingdings" panose="05000000000000000000" pitchFamily="2" charset="2"/>
            </a:rPr>
            <a:t></a:t>
          </a:r>
          <a:r>
            <a:rPr lang="it-IT" sz="3000" kern="1200"/>
            <a:t> fare la somma dei wattaggi delle componenti e poi scegliere almeno 100W in più</a:t>
          </a:r>
        </a:p>
      </dsp:txBody>
      <dsp:txXfrm>
        <a:off x="0" y="1658937"/>
        <a:ext cx="9601200" cy="1658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54BC0-E9A7-4FC4-A816-A0A1108C057F}">
      <dsp:nvSpPr>
        <dsp:cNvPr id="0" name=""/>
        <dsp:cNvSpPr/>
      </dsp:nvSpPr>
      <dsp:spPr>
        <a:xfrm>
          <a:off x="0" y="29127"/>
          <a:ext cx="9601200" cy="973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È la scheda dove sono collocati fisicamente tutti i principali componenti del PC</a:t>
          </a:r>
        </a:p>
      </dsp:txBody>
      <dsp:txXfrm>
        <a:off x="47519" y="76646"/>
        <a:ext cx="9506162" cy="878402"/>
      </dsp:txXfrm>
    </dsp:sp>
    <dsp:sp modelId="{99551122-4E03-436C-9A66-3F6285386CFF}">
      <dsp:nvSpPr>
        <dsp:cNvPr id="0" name=""/>
        <dsp:cNvSpPr/>
      </dsp:nvSpPr>
      <dsp:spPr>
        <a:xfrm>
          <a:off x="0" y="1077447"/>
          <a:ext cx="9601200" cy="973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Una delle caratteristiche fondamentali è il </a:t>
          </a:r>
          <a:r>
            <a:rPr lang="it-IT" sz="2600" b="1" kern="1200"/>
            <a:t>chipset</a:t>
          </a:r>
          <a:endParaRPr lang="it-IT" sz="2600" kern="1200"/>
        </a:p>
      </dsp:txBody>
      <dsp:txXfrm>
        <a:off x="47519" y="1124966"/>
        <a:ext cx="9506162" cy="878402"/>
      </dsp:txXfrm>
    </dsp:sp>
    <dsp:sp modelId="{502F92A0-D71A-4FD4-8123-083446030EC4}">
      <dsp:nvSpPr>
        <dsp:cNvPr id="0" name=""/>
        <dsp:cNvSpPr/>
      </dsp:nvSpPr>
      <dsp:spPr>
        <a:xfrm>
          <a:off x="0" y="2050887"/>
          <a:ext cx="9601200" cy="1237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/>
            <a:t>Insieme di particolari circuiti integrati sulla scheda madre che controllano il traffico d’informazioni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North Bridge </a:t>
          </a:r>
          <a:r>
            <a:rPr lang="it-IT" sz="2000" kern="1200" dirty="0"/>
            <a:t>per collegamenti tra componenti ad alta velocità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South Bridge </a:t>
          </a:r>
          <a:r>
            <a:rPr lang="it-IT" sz="2000" kern="1200" dirty="0"/>
            <a:t>per collegamenti a bassa velocità</a:t>
          </a:r>
        </a:p>
      </dsp:txBody>
      <dsp:txXfrm>
        <a:off x="0" y="2050887"/>
        <a:ext cx="9601200" cy="123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AB9CC-369B-4DDC-BD4D-FA15CBAB5568}" type="datetimeFigureOut">
              <a:rPr lang="it-IT" smtClean="0"/>
              <a:t>21/12/2018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6A91B-53E7-4C0D-A510-ACD2C0E200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81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0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20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C7C0B27-1896-47B8-A00E-6E148F55DA19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11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880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39808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94700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016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6240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043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407A-F38B-44E6-A0C5-83B71709F5FA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10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8630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180700" y="1747400"/>
            <a:ext cx="6369600" cy="43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8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2DB0-CE01-4903-AB04-5A8FEC5AB6E4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3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4F70-9A48-491A-983E-3F26333A8C46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23A2-44C0-40D5-B1D1-41BEAADAF15B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2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FF90-5641-4C14-A3EC-7804D8AE2F21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3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3C76-5A89-4BA4-993B-AB0AF6DD7961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25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B623-2B02-44CC-B62E-35D19A62F33C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CDDE-83D2-4564-AEA7-A241CBB16615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9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BE21-59D4-4D10-9B34-BD726D4A70EA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0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66BEE9-D9E0-4B27-92C9-5BB8D214AADE}" type="datetime1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4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1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6BD0F7-FDAE-47A3-8C52-EF8B51974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Architettura di Von Neumann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F75B01-7967-48B2-9493-A063E071C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Come sono fatti i PC di oggi?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730A054-A7D3-4989-BBF3-BDE53363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11CB49-ABB9-44D9-904E-F629F4C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0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04521-B4CC-44DD-B831-BF83A41F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4B8C32E-49C5-49E1-B4E7-BDE7BDE6A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32518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44F1773-0B87-4B6A-9368-CF9686FA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FF9B3D-53C5-4CEB-866C-2653141B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6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4BBF9-470C-4EF0-8DD5-EC7D94E0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73D3FF-F288-40FD-B4A4-101A6B9C7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47160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E33DAC-9AA8-4DBE-BC1B-55CFD9F6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AE308D-3986-4578-8E1F-ADA7586F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9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F645D-A37A-4B42-9D45-EAE2CCEE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Le parti del sistema che si possono colpire con un martello (sconsigliato) sono chiamate hardware; quei codici di programma che si possono soltanto maledire sono chiamati software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28F087-2791-41BA-88AA-F39759CA0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BF3667E-C1C2-47A9-8F8D-18C811F17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690E8D-1557-4ACB-B443-093E47F3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3EE73-1511-4EC3-8A54-29A19868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2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3D0CE-A97B-4DB3-815C-C3526F2B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vs software</a:t>
            </a:r>
          </a:p>
        </p:txBody>
      </p:sp>
      <p:pic>
        <p:nvPicPr>
          <p:cNvPr id="2050" name="Picture 2" descr="Risultati immagini per hardware vs software">
            <a:extLst>
              <a:ext uri="{FF2B5EF4-FFF2-40B4-BE49-F238E27FC236}">
                <a16:creationId xmlns:a16="http://schemas.microsoft.com/office/drawing/2014/main" id="{64421100-1145-4CB3-9DA8-37BB323D98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8125" y="2557463"/>
            <a:ext cx="6635750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67B7EFE-C1B1-432E-BA7E-D759C29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6D18DD-4621-4A40-BD91-43BB4B12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4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B9BEF-FE4F-4C6A-9D63-A58E4D05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vs software</a:t>
            </a:r>
          </a:p>
        </p:txBody>
      </p:sp>
      <p:pic>
        <p:nvPicPr>
          <p:cNvPr id="3074" name="Picture 2" descr="Risultati immagini per hardware vs software">
            <a:extLst>
              <a:ext uri="{FF2B5EF4-FFF2-40B4-BE49-F238E27FC236}">
                <a16:creationId xmlns:a16="http://schemas.microsoft.com/office/drawing/2014/main" id="{E5AA9EA1-4B92-4803-B159-8B51A15FA3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778" y="2557463"/>
            <a:ext cx="5898444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4AF7B6-59C5-48F0-9168-3C0C9A07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0EF81B-2165-4630-BE46-850E62B5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2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016C9-CF1D-4755-A783-F6159D3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Chi ci lavora?</a:t>
            </a:r>
          </a:p>
        </p:txBody>
      </p:sp>
      <p:pic>
        <p:nvPicPr>
          <p:cNvPr id="4098" name="Picture 2" descr="Risultati immagini per hardware vs software">
            <a:extLst>
              <a:ext uri="{FF2B5EF4-FFF2-40B4-BE49-F238E27FC236}">
                <a16:creationId xmlns:a16="http://schemas.microsoft.com/office/drawing/2014/main" id="{3D8397B7-601D-44F7-A97A-8D14C6004B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2059" y="2557463"/>
            <a:ext cx="5887881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B91725-45F3-4E43-93AF-F026A8B5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114D97-09F0-4850-A24F-C1A88EAB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9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30A03-DB7C-43B1-89BA-FB6E480B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L’architettura hardware</a:t>
            </a:r>
          </a:p>
        </p:txBody>
      </p:sp>
      <p:pic>
        <p:nvPicPr>
          <p:cNvPr id="5122" name="Picture 2" descr="https://upload.wikimedia.org/wikipedia/commons/e/ea/Von_Neumann.gif">
            <a:extLst>
              <a:ext uri="{FF2B5EF4-FFF2-40B4-BE49-F238E27FC236}">
                <a16:creationId xmlns:a16="http://schemas.microsoft.com/office/drawing/2014/main" id="{6C5D1560-67AA-4AF9-A6E6-3B3353D257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2549" y="2557463"/>
            <a:ext cx="382690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69CC60-BC35-445A-840D-2CF4C44A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BB8F9B-B850-4680-A7E7-5CBD226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E0F2DE-F817-454F-A9A8-4802F5F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L’architettura hardware</a:t>
            </a:r>
          </a:p>
        </p:txBody>
      </p:sp>
      <p:pic>
        <p:nvPicPr>
          <p:cNvPr id="6146" name="Picture 2" descr="https://upload.wikimedia.org/wikipedia/commons/thumb/6/68/Computer_system_bus.svg/744px-Computer_system_bus.svg.png">
            <a:extLst>
              <a:ext uri="{FF2B5EF4-FFF2-40B4-BE49-F238E27FC236}">
                <a16:creationId xmlns:a16="http://schemas.microsoft.com/office/drawing/2014/main" id="{973D1570-6D09-468E-8B49-383E93F29A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1322" y="2557463"/>
            <a:ext cx="4529355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FA7F5B-FEB6-4E47-AFFB-CDAAB744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FAC5E2-17C6-4FFE-908E-8DE05050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5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4B4F5-4739-4817-91C4-471F2FD7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9E6CF56-CBAA-43E5-9766-9AF715BC1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03956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CEBCB4-E539-4405-9F1C-99ACA9BF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C49F65-AF57-4765-95FB-B01F10E7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9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2A10920-0611-46EA-8157-F5A7B91B1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L’alimentatore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DCCB057-8131-4D32-8BF5-22A1AF891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47398EE-CCAE-478A-834F-8A5AB8B1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80ABCB3-345A-4407-B55F-24946415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E132A-A9C7-4619-A99B-3C8B73D7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9E78FF-2B2E-472E-8C60-B3C6876B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Capire qual è l’architettura di base di un computer</a:t>
            </a:r>
          </a:p>
          <a:p>
            <a:r>
              <a:rPr lang="it-IT" dirty="0"/>
              <a:t>Comprendere i compiti della CPU</a:t>
            </a:r>
          </a:p>
          <a:p>
            <a:r>
              <a:rPr lang="it-IT" dirty="0"/>
              <a:t>Comprendere i compiti di una scheda video</a:t>
            </a:r>
          </a:p>
          <a:p>
            <a:r>
              <a:rPr lang="it-IT" dirty="0"/>
              <a:t>Comprendere le tipologie di memoria</a:t>
            </a:r>
          </a:p>
          <a:p>
            <a:r>
              <a:rPr lang="it-IT" dirty="0"/>
              <a:t>Comprendere come comunica un PC</a:t>
            </a:r>
          </a:p>
          <a:p>
            <a:r>
              <a:rPr lang="it-IT" dirty="0"/>
              <a:t>Avere una panoramica degli accessori per un PC</a:t>
            </a:r>
          </a:p>
          <a:p>
            <a:r>
              <a:rPr lang="it-IT" dirty="0"/>
              <a:t>Scegliere i componenti giusti in base all’utilizzo che si vuole fare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3457E3-133C-4769-9E2A-0E9D6AB2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19423D-9C11-4A3E-8CDA-8A67D663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1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D19D9B-01A7-4335-AFD2-4FCCF1B1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Alimentatore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8DC729-444F-4176-8E66-F3A18BE3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sz="4400" dirty="0"/>
              <a:t>Serve a dare energia elettrica al PC</a:t>
            </a:r>
          </a:p>
          <a:p>
            <a:r>
              <a:rPr lang="it-IT" sz="4400" dirty="0"/>
              <a:t>4 caratteristiche principali:</a:t>
            </a:r>
          </a:p>
          <a:p>
            <a:pPr lvl="1"/>
            <a:r>
              <a:rPr lang="it-IT" sz="4000" dirty="0"/>
              <a:t>Efficienza</a:t>
            </a:r>
          </a:p>
          <a:p>
            <a:pPr lvl="1"/>
            <a:r>
              <a:rPr lang="it-IT" sz="4000" dirty="0"/>
              <a:t>Certificazione</a:t>
            </a:r>
          </a:p>
          <a:p>
            <a:pPr lvl="1"/>
            <a:r>
              <a:rPr lang="it-IT" sz="4000" dirty="0"/>
              <a:t>Modularità</a:t>
            </a:r>
          </a:p>
          <a:p>
            <a:pPr lvl="1"/>
            <a:r>
              <a:rPr lang="it-IT" sz="4000" dirty="0"/>
              <a:t>Wattaggio</a:t>
            </a:r>
          </a:p>
          <a:p>
            <a:pPr lvl="1"/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605B40-55F1-40A3-8D35-8E7E79B3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34079A-959F-4986-89A6-C26B59D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170" name="Picture 2" descr="Alimentatore PC economico">
            <a:extLst>
              <a:ext uri="{FF2B5EF4-FFF2-40B4-BE49-F238E27FC236}">
                <a16:creationId xmlns:a16="http://schemas.microsoft.com/office/drawing/2014/main" id="{D72E6E55-CD94-48AF-A038-979E222B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51" y="3942080"/>
            <a:ext cx="253365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2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6BE40C-CEFE-4CBF-BD3A-C9EB21AA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Alimentatore - Efficienza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51816B3-77D5-4D7F-98A5-73807685C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84005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0DC5C2A-1F60-47FD-8501-F74180F8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514B00-D905-4BC4-827E-197B3442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5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E26BDC-FF25-4D1B-9A8A-342B3698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Alimentatore - Certificazione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64BE22A-FDC7-49F7-B0A8-0770A18E7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419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31446BF-B52B-4304-BFFE-ED6D8306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5F82B7B-AFF2-45D8-AEEC-BE2D800B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63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82067-D13B-4B49-919D-C60B7DB2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Alimentatore - Modularità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2E18E73-DD1C-4B5C-AC6C-7264DE8D73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95982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61B712-F801-4656-B56C-9FF0DF56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5A5559-5AA4-41F2-A0CE-6B439401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5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7E612-6252-4FDE-90C2-DD427385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Alimentatore - Wattaggio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45A1BF9-CBCC-4D7C-998A-BC4F7078F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396515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495103F-343F-45EB-9DBC-29739D27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5FA932-FB18-45C1-B017-0E7E6AFC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5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7F2912D-B6A7-4FF0-990F-930E3259E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Scheda madre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B228D2A-0BAA-4F6B-877A-51B0B6A3E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C4B41E3-3EC2-4945-B3F0-6B5F084C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7B1A9C-143C-4D30-B242-53DA974D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45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77B500-A64C-4022-87AD-6B8E5DB7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Scheda Madre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BF355F4-A73E-4A1F-A918-9CF78467E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5471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FEC018-5BF7-41FD-B1EA-1915271F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009CB4-2485-470E-ADA3-AE43B511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12290" name="Picture 2" descr="Risultati immagini per scheda madre">
            <a:extLst>
              <a:ext uri="{FF2B5EF4-FFF2-40B4-BE49-F238E27FC236}">
                <a16:creationId xmlns:a16="http://schemas.microsoft.com/office/drawing/2014/main" id="{16473F28-1368-4597-A8ED-17B21D37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51" y="705392"/>
            <a:ext cx="2464198" cy="15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10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4D0393-7275-4C50-880C-E04B35B3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Scheda Madre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B08739-A56E-458B-AE4C-68F173AFC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Nello scegliere una scheda madre, bisogna prestare particolare attenzione alla compatibilità dei componenti, in particolare</a:t>
            </a:r>
          </a:p>
          <a:p>
            <a:pPr lvl="1"/>
            <a:r>
              <a:rPr lang="it-IT" dirty="0"/>
              <a:t>CPU (ad esempio L1154)</a:t>
            </a:r>
          </a:p>
          <a:p>
            <a:pPr lvl="1"/>
            <a:r>
              <a:rPr lang="it-IT" dirty="0"/>
              <a:t>RAM (ad esempio DDR4) e relativo numero di slot</a:t>
            </a:r>
          </a:p>
          <a:p>
            <a:pPr lvl="1"/>
            <a:r>
              <a:rPr lang="it-IT" dirty="0"/>
              <a:t>DISCO (ad esempio M.2)</a:t>
            </a:r>
          </a:p>
          <a:p>
            <a:pPr lvl="1"/>
            <a:r>
              <a:rPr lang="it-IT" dirty="0"/>
              <a:t>Numero e tipologia di porte di collegamento alle periferiche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EBBFF07-3CDB-4AC7-B5CE-AC712E0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F0283F-549D-4411-B5E7-6D273BAA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83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F131BC-C3DB-4C1A-B84E-F656A9C2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Scheda Madre</a:t>
            </a:r>
          </a:p>
        </p:txBody>
      </p:sp>
      <p:pic>
        <p:nvPicPr>
          <p:cNvPr id="13314" name="Picture 2" descr="Risultati immagini per scheda madre">
            <a:extLst>
              <a:ext uri="{FF2B5EF4-FFF2-40B4-BE49-F238E27FC236}">
                <a16:creationId xmlns:a16="http://schemas.microsoft.com/office/drawing/2014/main" id="{4FCE9DE8-7286-4649-8E5D-7EE6B8037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3246" y="2557463"/>
            <a:ext cx="4385508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38780C5-868C-4507-97EF-11815FAC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2C9C1-32BB-4AC3-A22D-9F0A50A0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18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9115717-9E6C-4F70-AD80-113EA44AC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La CPU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AC07CEF-D6FE-4BCC-AF76-2D59022DA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1744CAB-7753-4E09-A2D8-25C422CD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B881147-7309-494F-AAF7-CD241ACB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6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125AE-B386-4E28-9E60-41D46FB7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Ti piace eh?</a:t>
            </a:r>
          </a:p>
        </p:txBody>
      </p:sp>
      <p:pic>
        <p:nvPicPr>
          <p:cNvPr id="1026" name="Picture 2" descr="Risultati immagini per pc gaming">
            <a:extLst>
              <a:ext uri="{FF2B5EF4-FFF2-40B4-BE49-F238E27FC236}">
                <a16:creationId xmlns:a16="http://schemas.microsoft.com/office/drawing/2014/main" id="{49FD59CA-CB01-498D-AF43-69BB8A509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0868" y="2557463"/>
            <a:ext cx="5890263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DB6924C-721A-425F-8EF4-25F7E9EAC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BA30DA-FD7B-4714-9BC7-0B815AA2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9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7ABFC8-B3D2-4042-A8BE-CCE82CAB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D4E8F47-80B2-49DF-9760-EDB6D77A0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89295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F9BE483-4CEE-4CA4-B9B3-401C1943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0890D5-C107-411A-9098-0AB88894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15362" name="Picture 2" descr="Risultati immagini per cpu">
            <a:extLst>
              <a:ext uri="{FF2B5EF4-FFF2-40B4-BE49-F238E27FC236}">
                <a16:creationId xmlns:a16="http://schemas.microsoft.com/office/drawing/2014/main" id="{7E5CCC95-7D9C-49E7-9E7D-186BC038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0"/>
            <a:ext cx="3771900" cy="21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45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B55C9-608E-4188-B0A8-5A60A031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- Struttura</a:t>
            </a:r>
          </a:p>
        </p:txBody>
      </p:sp>
      <p:pic>
        <p:nvPicPr>
          <p:cNvPr id="22530" name="Picture 2" descr="Risultati immagini per struttura cpu">
            <a:extLst>
              <a:ext uri="{FF2B5EF4-FFF2-40B4-BE49-F238E27FC236}">
                <a16:creationId xmlns:a16="http://schemas.microsoft.com/office/drawing/2014/main" id="{4F6AAED1-AF74-4056-AF60-461EFFE1E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65" y="2583764"/>
            <a:ext cx="4340869" cy="308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6BBC96D-6D1B-4FCC-8046-00527979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9AFFAD-044D-4FD7-8F24-B40F828E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7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F3EA0-9D9E-45CD-AC44-471BF904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Intel vs </a:t>
            </a:r>
            <a:r>
              <a:rPr lang="it-IT" dirty="0" err="1"/>
              <a:t>Ryzen</a:t>
            </a:r>
            <a:endParaRPr lang="it-IT" dirty="0"/>
          </a:p>
        </p:txBody>
      </p:sp>
      <p:pic>
        <p:nvPicPr>
          <p:cNvPr id="6" name="Picture 4" descr="Risultati immagini per cpu">
            <a:extLst>
              <a:ext uri="{FF2B5EF4-FFF2-40B4-BE49-F238E27FC236}">
                <a16:creationId xmlns:a16="http://schemas.microsoft.com/office/drawing/2014/main" id="{F94C261F-2D58-417D-A576-F36A26D241D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575" y="2642923"/>
            <a:ext cx="4718050" cy="314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isultati immagini per cpu">
            <a:extLst>
              <a:ext uri="{FF2B5EF4-FFF2-40B4-BE49-F238E27FC236}">
                <a16:creationId xmlns:a16="http://schemas.microsoft.com/office/drawing/2014/main" id="{33AA35F2-5F10-4336-814E-1210F1EB2E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154" y="2560638"/>
            <a:ext cx="3847191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05810B-86DC-4E96-8F85-422EFE17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33ACF6-799F-4D32-B4E4-44F9BB63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9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5DAF14D-5FF1-41C6-8E8D-CE615304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- Caratteristiche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8DE284C8-7669-4EBE-877A-69238CD95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64573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9F49EF5-79C4-4195-BDC4-19A382C0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A170910-7FDA-4D2E-9765-B687832C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2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A6E5E-C9DE-4718-896A-13C3FBCB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– Tipo di </a:t>
            </a:r>
            <a:r>
              <a:rPr lang="it-IT" dirty="0" err="1"/>
              <a:t>socket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BE8F0BE-82A1-4AEF-9416-BC9FF17B1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26438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A9C4CE-9C60-47B2-AC66-723E46E3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651D3F6-CBF3-4AE5-9687-95094E65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17412" name="Picture 4" descr="Risultati immagini per cpu socket">
            <a:extLst>
              <a:ext uri="{FF2B5EF4-FFF2-40B4-BE49-F238E27FC236}">
                <a16:creationId xmlns:a16="http://schemas.microsoft.com/office/drawing/2014/main" id="{2F2BF1A7-78B6-48C6-A5B8-86E658BB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01" y="901336"/>
            <a:ext cx="2078597" cy="13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23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AB90C-A826-40B1-98A7-13646EE1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– Velocità di clock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2D10661-8496-433B-B7D6-22E8F4D9AE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77557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BB39A2B-5A63-4350-BABF-75747459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D6EE64-E671-4203-A1B5-408C94A7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64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D28BF7-BBB7-48A5-86B4-9FDAA928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– Numero di core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1E3BF6A-4B0B-443E-A49F-431726ABC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8568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ACE57CD-503A-4665-9CD3-AEF65CB1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C35503-FF04-4306-9451-659ED261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9458" name="Picture 2" descr="Risultati immagini per cpu core">
            <a:extLst>
              <a:ext uri="{FF2B5EF4-FFF2-40B4-BE49-F238E27FC236}">
                <a16:creationId xmlns:a16="http://schemas.microsoft.com/office/drawing/2014/main" id="{9C75CC4F-9438-4646-8A93-B20DA9A2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23" y="918042"/>
            <a:ext cx="1830975" cy="13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13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A9D78-C832-4A5F-9751-281B3467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– Memoria cache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D6CA7F6-77D4-44CA-8264-32516FC7C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155485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51A9C2-3305-4C07-80DA-E0FF44DD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0DEDF0-F9CC-446F-B17D-3A8AD446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29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272AB-864C-4B45-8AB5-A0A9A2AA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Cpu - TDP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CEE2916-62FD-4C61-8C2D-619BB331E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83057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DD5F547-7510-4449-8D25-1014BA0A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ADB090-47A9-47D8-9B36-03E5B0D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33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2A8FF68-D089-4478-BBA8-57C8CFFD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BF6978-5B15-4375-B9D4-B345E4CD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B50868-FE95-4D37-8D38-0F7C8837D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6624" y="420387"/>
            <a:ext cx="9601200" cy="1303337"/>
          </a:xfrm>
        </p:spPr>
        <p:txBody>
          <a:bodyPr/>
          <a:lstStyle/>
          <a:p>
            <a:r>
              <a:rPr lang="it-IT" dirty="0"/>
              <a:t>Famiglie di CPU Intel</a:t>
            </a:r>
          </a:p>
        </p:txBody>
      </p:sp>
      <p:pic>
        <p:nvPicPr>
          <p:cNvPr id="23554" name="Picture 2" descr="miglior procesore gaming">
            <a:extLst>
              <a:ext uri="{FF2B5EF4-FFF2-40B4-BE49-F238E27FC236}">
                <a16:creationId xmlns:a16="http://schemas.microsoft.com/office/drawing/2014/main" id="{8A17F82B-DFEE-4D6D-AA51-B630068A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3672" y="1597488"/>
            <a:ext cx="2133599" cy="2133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rocessori i5">
            <a:extLst>
              <a:ext uri="{FF2B5EF4-FFF2-40B4-BE49-F238E27FC236}">
                <a16:creationId xmlns:a16="http://schemas.microsoft.com/office/drawing/2014/main" id="{C8FB76E1-10E4-4850-BFCA-68FDC987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4839" y="1737232"/>
            <a:ext cx="1664207" cy="2133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iglior processore economico">
            <a:extLst>
              <a:ext uri="{FF2B5EF4-FFF2-40B4-BE49-F238E27FC236}">
                <a16:creationId xmlns:a16="http://schemas.microsoft.com/office/drawing/2014/main" id="{9320674E-4DB1-4A07-889E-D8147CD7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6614" y="1993891"/>
            <a:ext cx="1614354" cy="1770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Miglior processore intel">
            <a:extLst>
              <a:ext uri="{FF2B5EF4-FFF2-40B4-BE49-F238E27FC236}">
                <a16:creationId xmlns:a16="http://schemas.microsoft.com/office/drawing/2014/main" id="{9E91D41B-DD05-4096-95BB-7D2CF510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6991" y="3802348"/>
            <a:ext cx="2133599" cy="2133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Risultati immagini per intel core i9">
            <a:extLst>
              <a:ext uri="{FF2B5EF4-FFF2-40B4-BE49-F238E27FC236}">
                <a16:creationId xmlns:a16="http://schemas.microsoft.com/office/drawing/2014/main" id="{86576DE3-BB7C-4C58-A1A1-1046A41F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38" y="3834349"/>
            <a:ext cx="2064318" cy="20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Risultati immagini per intel xeon">
            <a:extLst>
              <a:ext uri="{FF2B5EF4-FFF2-40B4-BE49-F238E27FC236}">
                <a16:creationId xmlns:a16="http://schemas.microsoft.com/office/drawing/2014/main" id="{21407383-B736-4568-96CB-79B9505E5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85" y="2358915"/>
            <a:ext cx="2744343" cy="27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7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4DBA7-2109-47C8-8B84-16FE09AB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Computer: macchina progettata per velocizzare e automatizzare gli errori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9FF5A7-5A6B-40D1-B5F7-8B58C28A7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Se l'umano non progetta bene la macchina, questa continuerà a sbagliare</a:t>
            </a:r>
            <a:endParaRPr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095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EC916A-AA09-40E4-9143-580E5108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Famiglie di CPU </a:t>
            </a:r>
            <a:r>
              <a:rPr lang="it-IT" dirty="0" err="1"/>
              <a:t>Amd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2BC1968-DC87-4E79-A691-6A1A54D2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62FDEF-9A54-48B0-93A9-B27BFBF3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24578" name="Picture 2" descr="Risultati immagini per cpu ryzen 3">
            <a:extLst>
              <a:ext uri="{FF2B5EF4-FFF2-40B4-BE49-F238E27FC236}">
                <a16:creationId xmlns:a16="http://schemas.microsoft.com/office/drawing/2014/main" id="{7513CA3A-8FCE-47DA-BD45-74145F82B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1" y="2538413"/>
            <a:ext cx="3095817" cy="26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Risultati immagini per cpu ryzen 5">
            <a:extLst>
              <a:ext uri="{FF2B5EF4-FFF2-40B4-BE49-F238E27FC236}">
                <a16:creationId xmlns:a16="http://schemas.microsoft.com/office/drawing/2014/main" id="{54D5A204-73A3-40D6-BE03-B77EF851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62" y="2476601"/>
            <a:ext cx="3095817" cy="26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Risultati immagini per cpu ryzen 7">
            <a:extLst>
              <a:ext uri="{FF2B5EF4-FFF2-40B4-BE49-F238E27FC236}">
                <a16:creationId xmlns:a16="http://schemas.microsoft.com/office/drawing/2014/main" id="{99A9FD94-BE64-4D19-AE89-EB96BC26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280" y="2658644"/>
            <a:ext cx="3095817" cy="232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80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1428DA1-2AAD-4089-9466-2A5908291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RAM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6F36588-AA82-4246-9204-19ADF1C57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B5BD1FC-CCA8-4DAD-A279-ABE986C9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B839F4C-4E7B-4051-89EC-323ECB47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61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474-CF9E-485E-8B12-088C6298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RAM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9CFA960-685C-474E-81C8-617B97586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9029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6C1F38-3E70-4C2F-9B23-9B0EC502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6A1C93-8665-45B4-82BD-7C336EF5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25604" name="Picture 4" descr="Risultati immagini per ram">
            <a:extLst>
              <a:ext uri="{FF2B5EF4-FFF2-40B4-BE49-F238E27FC236}">
                <a16:creationId xmlns:a16="http://schemas.microsoft.com/office/drawing/2014/main" id="{B705B8FB-8A08-48CB-A654-B19CDCD9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930" y="679752"/>
            <a:ext cx="2457668" cy="163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3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B79C11-1A86-4DA1-9DC5-4774473E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Tipologie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9D7C31E-C433-4667-A4E3-D91F00751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7385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17F7E52-1ABF-4A44-B4DD-5C30180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662942-B342-4388-9367-0DDFD7B4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1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990FA-6FD0-4BA8-97C2-A471E76B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2A788C5-FF71-445B-AF81-B46218A1C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01328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3C1B74-AF5E-4F3F-82A9-B44F8C31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D196E6-1650-4804-A2C4-72904D36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9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F51810-8A32-473A-8922-018881E5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Compatibilità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FD98B56-7C78-4A18-B1AA-219422CFA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44626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3C488-2BDC-42A7-802F-9FFA036C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BBD629-C8C8-4FF4-B515-CBD10582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83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19106-0565-4318-9D88-D6A64378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Capacità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DD63086-7E8C-45B6-8FA3-DC5A59A68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390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2A0388-E3E9-470F-8722-0D138B33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EAAC45-D2DD-49DB-B184-DA9C6743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07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661D55-683F-428C-9B0B-DBFB06B9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Frequenza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03158A5-B2B0-46A5-9E85-7E2FFFA0D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00366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0C555F-A547-4E82-940A-BFFE82B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33E808-CC68-4CD0-A93A-4D65551F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4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4BFAD-A478-4FCD-AB3E-6F910E3D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Latenza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6D09352-F199-4735-A2DA-BC68D8A7A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33908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CC412-CD55-40FA-9FDA-87D14B8D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370250-18D9-43B4-B39E-FA115579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2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DA35B-B03B-452E-8A84-0C732DAD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- Consumo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4400D41-FB01-4556-A0B7-EF0778DB7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494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ACC715-671C-4B00-846F-9EA44E01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73209-4D67-4813-981F-FEBC24AA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1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DE7D592-FF20-43C0-AEC6-D05FF31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volta avevo una vita. Ora ho un computer e una connessione </a:t>
            </a:r>
            <a:r>
              <a:rPr lang="it-IT" dirty="0" err="1"/>
              <a:t>wi-fi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EC6C5E1-229F-4EBB-90DD-1F62F7161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FF4ECC7-A2FB-4F17-BDB2-1EC974105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Bye bye vita sociale!!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F0D19D2-00C8-4324-8C8D-7ADEAD21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327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75028-250A-4C87-B897-C0098F83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– </a:t>
            </a:r>
            <a:r>
              <a:rPr lang="it-IT" dirty="0" err="1"/>
              <a:t>Xmp</a:t>
            </a:r>
            <a:r>
              <a:rPr lang="it-IT" dirty="0"/>
              <a:t> e </a:t>
            </a:r>
            <a:r>
              <a:rPr lang="it-IT" dirty="0" err="1"/>
              <a:t>Amp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5EEB597-72C4-4D30-BB5C-8785AF3F9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72486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130322-6D46-4CA5-BA66-FDE3504D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0D58E-D870-4EA5-BB5E-91752AA3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914F6-E6FE-42A2-90CF-0DF9C2A8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Ram – Marche principali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97093F-D6EC-4B97-B07D-F35BF241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F83CA7-E2F8-4757-AE41-B3022B01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2050" name="Picture 2" descr="RAM DDR4 HyperX Fury">
            <a:extLst>
              <a:ext uri="{FF2B5EF4-FFF2-40B4-BE49-F238E27FC236}">
                <a16:creationId xmlns:a16="http://schemas.microsoft.com/office/drawing/2014/main" id="{812111B4-DA8B-479C-B39B-15627096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96" y="2462100"/>
            <a:ext cx="2657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M migliori ddr4 crucial">
            <a:extLst>
              <a:ext uri="{FF2B5EF4-FFF2-40B4-BE49-F238E27FC236}">
                <a16:creationId xmlns:a16="http://schemas.microsoft.com/office/drawing/2014/main" id="{864D786D-F4C9-4D37-A2BA-D0D7BF62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88" y="2462100"/>
            <a:ext cx="3896487" cy="173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M ddr4 migliori">
            <a:extLst>
              <a:ext uri="{FF2B5EF4-FFF2-40B4-BE49-F238E27FC236}">
                <a16:creationId xmlns:a16="http://schemas.microsoft.com/office/drawing/2014/main" id="{D6AC8D79-5BAB-4045-BDDD-C7C61032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84" y="4199894"/>
            <a:ext cx="2423432" cy="17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gliori ram economiche">
            <a:extLst>
              <a:ext uri="{FF2B5EF4-FFF2-40B4-BE49-F238E27FC236}">
                <a16:creationId xmlns:a16="http://schemas.microsoft.com/office/drawing/2014/main" id="{CB6FB76D-AB85-42B6-83B2-45DBD525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51" y="3614509"/>
            <a:ext cx="2617296" cy="10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7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FA29891-AEB2-4A62-A79B-2216CB68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Scheda video (GPU)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7D9B57B-A326-448F-8840-47C2EE417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9F654F-2B40-413B-9533-A7626950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6F22A0-0315-49EC-AAE5-71203BA9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66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9399A-F04E-44EE-8424-FB97AC43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07F2E5D-48AB-4BD4-8FCC-30E4F1003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07016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3ACF303-2DF2-414A-B84D-6F87DDF9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86DFA6-8E1A-4D02-859A-CA0556FF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6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A25E72-F759-4E5C-ADE4-5C2F7FE8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- 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76CECFB-4B57-48A2-8AF3-0E4E1193D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18496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2C25DC-BE2E-4EEA-8AA4-7EAE0CBF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261A3F-F2AE-4F41-899E-E9D98092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94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47E47-7E12-47D7-8CE6-2CDB54A9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– Quantità della memoria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1ED3A39-9615-42DF-A231-F0E6FD221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3357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E0D6B-CEE3-4ADD-B10D-48F81D0D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903E0D-C79E-4C42-BFA9-DA4F39B3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37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C8B65-E633-4282-845E-2C629289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Velocità della memoria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2C33B84-FE08-4CC3-8A44-CA0524748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42080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33920-67DB-4A35-B1C6-61E97F14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0BBF09-E0CC-452F-A018-64F59062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7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78088A-E224-4CEF-B10A-63F5B708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- Interfaccia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80E629D-9003-4B89-BEF0-8DB1F6401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302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AB2C8F-EB24-4CF2-BEF7-3EDE0DF0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B0D38-8065-471E-B5F9-6DAF57A0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08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E1C7A-BDDF-4E1A-812C-012114FF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- Clock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A736109-E33F-473D-BD63-0AE18AFDE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28295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29958-9446-4893-A7DA-E31D3C7D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E5B0E1-2B89-438B-A832-905A80A7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86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790C3B-A859-4AAB-845A-4072C202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Gpu - Principali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B2B2FD-ED07-4E27-94FD-71928BDB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277D01-3961-4163-8B75-C26F795D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pic>
        <p:nvPicPr>
          <p:cNvPr id="3074" name="Picture 2" descr="Miglior scheda video gaming">
            <a:extLst>
              <a:ext uri="{FF2B5EF4-FFF2-40B4-BE49-F238E27FC236}">
                <a16:creationId xmlns:a16="http://schemas.microsoft.com/office/drawing/2014/main" id="{2B13CC9C-065B-4495-B913-9BB516C6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02088"/>
            <a:ext cx="1977771" cy="197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heda video gaming 1080">
            <a:extLst>
              <a:ext uri="{FF2B5EF4-FFF2-40B4-BE49-F238E27FC236}">
                <a16:creationId xmlns:a16="http://schemas.microsoft.com/office/drawing/2014/main" id="{5B43F2D3-3CD5-40E0-96F5-BAFED3CC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71" y="2502088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glior scheda video medio di gamma">
            <a:extLst>
              <a:ext uri="{FF2B5EF4-FFF2-40B4-BE49-F238E27FC236}">
                <a16:creationId xmlns:a16="http://schemas.microsoft.com/office/drawing/2014/main" id="{B6CD140A-E1BA-445C-8AE0-5F8D0C4B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90" y="2502088"/>
            <a:ext cx="1969961" cy="19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heda video per 1080p">
            <a:extLst>
              <a:ext uri="{FF2B5EF4-FFF2-40B4-BE49-F238E27FC236}">
                <a16:creationId xmlns:a16="http://schemas.microsoft.com/office/drawing/2014/main" id="{1B7A9C5F-0FBC-4A7A-8F9F-5228FE03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201" y="4063763"/>
            <a:ext cx="1858671" cy="1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cheda video amd classifica">
            <a:extLst>
              <a:ext uri="{FF2B5EF4-FFF2-40B4-BE49-F238E27FC236}">
                <a16:creationId xmlns:a16="http://schemas.microsoft.com/office/drawing/2014/main" id="{A82D15C3-A833-4B86-B4DB-E4F9314C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71" y="4304030"/>
            <a:ext cx="1664970" cy="16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assemblarepcgaming.it/wp-content/uploads/2016/09/51oJjGUjPDL.jpg">
            <a:extLst>
              <a:ext uri="{FF2B5EF4-FFF2-40B4-BE49-F238E27FC236}">
                <a16:creationId xmlns:a16="http://schemas.microsoft.com/office/drawing/2014/main" id="{357674EB-0911-46B7-9CBD-FB2A9919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21" y="4350596"/>
            <a:ext cx="1380074" cy="15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4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4B2B966-04D2-47E0-A43E-1842A84D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lasciare mai che un computer sappia che sei di fretta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7BE0DD4-48DA-4ACD-91BD-6EAB251B3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B62F73B-7C4C-4828-84C9-6E0F11369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po' come i vecchietti per strada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6BB509D-7009-4499-B03F-0BB95837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816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07EB1C-4A9F-4ADA-993D-EC3C56B29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Disco di memoria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E08E7EF-811E-4750-B525-C9510B1E6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3A58CD-9406-4A45-A7C2-52AE64D5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843C9F-67B9-47FE-A3C7-9FCB63ED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08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7DD3E-0749-4945-92A0-E81B629C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BBB2671-891C-46EF-9ACB-1843257B1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60524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CBD045-1B8D-4F50-8760-D55B5960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EB4CF1-5641-43EA-B32C-A2991A64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00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BB410B-071B-4436-931E-9A619BD1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0D30DB2-D665-4684-BE31-CA4B21492C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48841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FBC3EA-B4B1-482D-8F97-EA1DB464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65D670-E89A-46F1-ABE5-3E776D4B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59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D286EE-7649-477F-81E1-2DEEFBF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Capacità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EA7A446-F3B4-48DA-9B61-2B936CBC7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9410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ED6F10-A6EA-46A6-B78C-6CE38C18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9C0811-1370-4E0E-9F01-97F30F8F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88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FA71D-6A4C-4F00-A248-F826BA61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Velocità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A856764-5CAE-4085-89C8-3B98A00D6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51133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FF29E8-5493-4896-A1DF-5316FA1C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1545B1-123F-4A44-B5BE-A402E368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85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1376D1-8AE1-476A-B932-379EAD9B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Volume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82ADA2B-F658-4BE0-8917-DA8048551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58208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3A1AFE-D29A-4B90-B6DC-48D1196D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AB949F-1D3C-4F2A-9070-FB051739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52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03FC5-6DC8-4AB0-9A9D-A9A03CF3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Interfaccia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5133B6A-4D3F-4384-94BC-71B3DF3CD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681336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60A58C-1230-419B-A612-79192DFB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7F1120-067F-4533-B5FE-16EC1FA7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30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B71F5-5F0F-47A9-8D0D-55F5A025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Cache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4FB9ADC-40D8-4747-A050-9070FBDD9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10464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EC41A8-7992-4995-AC84-60D9ED21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306DA-F5BC-4610-B36D-E70FEBA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77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D956D7-436C-4C27-A49F-F3894176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– HDD o SSD?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59F03AC-8500-48DB-8616-B61F24652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145760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D04183-F3B0-45C8-B3B9-02E7CCC9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A76DB4-896B-46B4-8E93-6D20D742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09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55C46E-C258-4BBF-A25F-F29E5C93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Disco di memoria - Tipologie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ACEE46-4D49-4AE5-9935-F9DBF239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BF1542-FD8A-4980-9F01-5555A077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4098" name="Picture 2" descr="Risultati immagini per hdd vs ssd">
            <a:extLst>
              <a:ext uri="{FF2B5EF4-FFF2-40B4-BE49-F238E27FC236}">
                <a16:creationId xmlns:a16="http://schemas.microsoft.com/office/drawing/2014/main" id="{05DBEDB8-482B-4B0E-8654-0498BF2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680336"/>
            <a:ext cx="4310743" cy="27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isultati immagini per hdd vs ssd">
            <a:extLst>
              <a:ext uri="{FF2B5EF4-FFF2-40B4-BE49-F238E27FC236}">
                <a16:creationId xmlns:a16="http://schemas.microsoft.com/office/drawing/2014/main" id="{B24F03C2-421F-4B44-AA90-3DC5F4F6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70" y="3026705"/>
            <a:ext cx="3992062" cy="224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5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215D3A9-0C0C-42CB-BE43-CC9D001F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99% dei problemi di un PC… è dato dall’elemento presente fra la tastiera e la sedia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1D2087-410E-4732-B0AD-62F28F023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9EBDBDC-5988-41F5-84C3-DABEAD617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Sei ancora sicuro che sia il computer quello stupido?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4EFB53-47B0-4BC7-A797-CA711485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904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D6EDB48-B5CF-430C-890F-FEDF3B693D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Dispositivi esterni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12E029EA-4FA8-4752-B5B3-1BE31538C4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670006-E8AF-42E0-8387-325F0B20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231185-37CA-4774-8CB2-D05E7CA0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13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4283B-2E7E-4E7B-853A-C09056DF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Dispositivi esterni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9C9A900-DD0C-4CCC-877F-0E4FBB0DB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39195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4BA6FA-80F4-4AFF-901B-9F4E43DA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8B003-3104-47D4-AE5C-49A13BC6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37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C167D-796D-4FDD-922D-921CC492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Case – Desktop vs Tower vs Rack</a:t>
            </a:r>
          </a:p>
        </p:txBody>
      </p:sp>
      <p:pic>
        <p:nvPicPr>
          <p:cNvPr id="5122" name="Picture 2" descr="Risultati immagini per desktop vs tower vs rack">
            <a:extLst>
              <a:ext uri="{FF2B5EF4-FFF2-40B4-BE49-F238E27FC236}">
                <a16:creationId xmlns:a16="http://schemas.microsoft.com/office/drawing/2014/main" id="{642F3039-1C57-4218-BFA8-7D59EF942B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97" y="2459037"/>
            <a:ext cx="9041552" cy="364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7343C7-7031-4191-AFE5-E6422BF0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FB15F6-2B82-406D-A6F3-F9A4CCF6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48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5B01B-23B1-48BB-B0D2-B2A14F06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4 domande per il case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7C0D2-E47D-4915-A17A-823215876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4800" dirty="0"/>
              <a:t>Quanto lo vuoi grande?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4800" dirty="0"/>
              <a:t>Quanto lo vuoi tamarro?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4800" dirty="0"/>
              <a:t>Qual è il tuo budget?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4800" dirty="0"/>
              <a:t>Si può fare un buon </a:t>
            </a:r>
            <a:r>
              <a:rPr lang="it-IT" sz="4800" dirty="0" err="1"/>
              <a:t>cable</a:t>
            </a:r>
            <a:r>
              <a:rPr lang="it-IT" sz="4800" dirty="0"/>
              <a:t> management?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A7D3A5-F1BC-483B-98FD-7310F3A6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7B4F69-7BAA-4D23-87D2-82817CA7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8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7B636C-BCAA-48C5-B143-6B9843B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- Caratteristiche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267F88A-006C-4FBE-A511-B4712F62A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89981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FBC490-9793-4F5D-A479-FBF1D31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01FA72-3E99-49CA-B808-8C890AE2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41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A92C10-FACD-4851-8A44-8A304CA4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- Risoluzione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00EA31E-D396-4520-BFF6-D3CC045E7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28906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FE8A17-565A-4150-9D78-1543758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9EB619-0117-4469-9B3C-2AFEBB78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84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B684F-0B08-4146-B1E5-DE66A228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– Tecnologia del pannello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BBD0EE07-FBDD-4DF5-8585-BFED0EAA2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75695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A24152-3BD3-4926-A576-C9321224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6C742-5A5B-4E68-A56F-3A683F74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68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F7972-03A0-45C2-B130-17C3795C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– Finitura del pannello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26F9FA05-6475-4D0F-9CAB-E434E5130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772035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DC0380E-518A-42EF-8C79-E3C43523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AA5912-6162-4695-894E-A463B9D2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013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30F21-1370-46AF-9B9C-41FEE480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- Ingressi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D607503-F161-44D7-92EF-7AD623C6ED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38404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5CD11E-2FEA-481C-A364-868D6477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FA81218-D831-4D71-A24D-49F5D95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8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78C0D-E782-4B45-ACC2-6DBBD1A2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– Tempo di risposta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1E2AFBF9-4FAF-4887-8E48-622454B1F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497524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63F3F0-043E-4C6A-A411-86F34918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5B1C39-2183-46FA-AA07-11B4436E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39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7A7630D-41BB-41EB-9F33-E7A6DFC2B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Architettura di un pc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FE52F84-4712-41E2-B7F9-8F253B2C6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471A05F-FADB-462D-8EFE-EF09C205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8D2EE4B-802C-49B4-9EEB-DB3FCC17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71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5BC4D3-D348-4BA2-9FFD-3B3DBFF9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– Frequenza di risposta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AF2D94B4-95F6-480F-A8C1-1AF448DC9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610376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CE7960-2414-4F59-A8ED-2706F2C2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A869C0-34B2-483B-8226-257B6298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94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9083B8-934E-43F0-BD79-D284E0D9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 - Extra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F1943C9C-5E25-419F-98CD-4CAE2CBC6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723995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251F8A-57A2-420A-8CDA-8C556922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EA8361-ABB4-47B3-AF7F-89473D88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04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F73BBA-84BD-4631-A223-08F03FCC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Connettori</a:t>
            </a:r>
          </a:p>
        </p:txBody>
      </p:sp>
      <p:pic>
        <p:nvPicPr>
          <p:cNvPr id="6146" name="Picture 2" descr="Risultati immagini per connettori vga vs hdmi">
            <a:extLst>
              <a:ext uri="{FF2B5EF4-FFF2-40B4-BE49-F238E27FC236}">
                <a16:creationId xmlns:a16="http://schemas.microsoft.com/office/drawing/2014/main" id="{7D17DCE2-8C0F-40B5-B6C9-2F971746A6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05" y="2765159"/>
            <a:ext cx="7484190" cy="29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DA4787-2C63-4235-AC12-070FD411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CF63797-FF66-413E-AB49-F7CBAA12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013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B820B-B721-40BE-AC47-9A8A89E8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Connettori</a:t>
            </a:r>
          </a:p>
        </p:txBody>
      </p:sp>
      <p:pic>
        <p:nvPicPr>
          <p:cNvPr id="7170" name="Picture 2" descr="Risultati immagini per connettori usb">
            <a:extLst>
              <a:ext uri="{FF2B5EF4-FFF2-40B4-BE49-F238E27FC236}">
                <a16:creationId xmlns:a16="http://schemas.microsoft.com/office/drawing/2014/main" id="{60BD8799-10CE-47FB-8D22-1356D0018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540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462D0E9-8D59-4D15-8BDF-028A425D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20A398-35C2-43B6-9B23-12D4A536A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83</a:t>
            </a:fld>
            <a:endParaRPr lang="en-US" dirty="0"/>
          </a:p>
        </p:txBody>
      </p:sp>
      <p:pic>
        <p:nvPicPr>
          <p:cNvPr id="1026" name="Picture 2" descr="Risultati immagini per ethernet">
            <a:extLst>
              <a:ext uri="{FF2B5EF4-FFF2-40B4-BE49-F238E27FC236}">
                <a16:creationId xmlns:a16="http://schemas.microsoft.com/office/drawing/2014/main" id="{84D12F49-05A3-4CEA-9B39-0A7A70EC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01" y="2540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567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168F29-898D-4FD1-B394-58569696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84</a:t>
            </a:fld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708029" y="4814126"/>
            <a:ext cx="10839450" cy="15478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it-IT" sz="8000" dirty="0"/>
              <a:t>Pronto a costruire il tuo pc da </a:t>
            </a:r>
            <a:r>
              <a:rPr lang="it-IT" sz="8000" dirty="0" err="1"/>
              <a:t>gaming</a:t>
            </a:r>
            <a:r>
              <a:rPr lang="it-IT" sz="8000" dirty="0"/>
              <a:t>?</a:t>
            </a:r>
            <a:endParaRPr sz="8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5269732" y="412006"/>
            <a:ext cx="2318081" cy="2318060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5133495" y="3032423"/>
            <a:ext cx="953079" cy="953024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4715343" y="947405"/>
            <a:ext cx="362323" cy="3459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" name="Google Shape;216;p20"/>
          <p:cNvSpPr/>
          <p:nvPr/>
        </p:nvSpPr>
        <p:spPr>
          <a:xfrm rot="2697553">
            <a:off x="7103044" y="2718645"/>
            <a:ext cx="550025" cy="5251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7" name="Google Shape;217;p20"/>
          <p:cNvSpPr/>
          <p:nvPr/>
        </p:nvSpPr>
        <p:spPr>
          <a:xfrm>
            <a:off x="7538172" y="2418810"/>
            <a:ext cx="220273" cy="21042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Google Shape;218;p20"/>
          <p:cNvSpPr/>
          <p:nvPr/>
        </p:nvSpPr>
        <p:spPr>
          <a:xfrm rot="1280074">
            <a:off x="4464307" y="1990959"/>
            <a:ext cx="220267" cy="2103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53059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Risultati immagini per pc gaming">
            <a:extLst>
              <a:ext uri="{FF2B5EF4-FFF2-40B4-BE49-F238E27FC236}">
                <a16:creationId xmlns:a16="http://schemas.microsoft.com/office/drawing/2014/main" id="{835FEACE-68C1-4F82-8042-5A6A71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92" y="840231"/>
            <a:ext cx="9687606" cy="540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D66677E-1ADE-42F3-9464-CFDEC055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193BE-337A-4071-A977-78135AE8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2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06F1FE-8EB6-40C7-B55F-C90E46AD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di Von Neumann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187DD7DD-EBE4-4648-B6D8-A0700DE45E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71515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E371117-71A2-43F4-9F8B-C4863D30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Struttura PC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60BDA3-212F-4E33-A0C8-20B77233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89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158</TotalTime>
  <Words>2403</Words>
  <Application>Microsoft Office PowerPoint</Application>
  <PresentationFormat>Widescreen</PresentationFormat>
  <Paragraphs>442</Paragraphs>
  <Slides>85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85</vt:i4>
      </vt:variant>
    </vt:vector>
  </HeadingPairs>
  <TitlesOfParts>
    <vt:vector size="91" baseType="lpstr">
      <vt:lpstr>Arial</vt:lpstr>
      <vt:lpstr>Calibri</vt:lpstr>
      <vt:lpstr>Garamond</vt:lpstr>
      <vt:lpstr>Poppins</vt:lpstr>
      <vt:lpstr>Wingdings</vt:lpstr>
      <vt:lpstr>Organico</vt:lpstr>
      <vt:lpstr>Architettura di Von Neumann</vt:lpstr>
      <vt:lpstr>Obiettivi</vt:lpstr>
      <vt:lpstr>Ti piace eh?</vt:lpstr>
      <vt:lpstr>Computer: macchina progettata per velocizzare e automatizzare gli errori</vt:lpstr>
      <vt:lpstr>Una volta avevo una vita. Ora ho un computer e una connessione wi-fi</vt:lpstr>
      <vt:lpstr>Non lasciare mai che un computer sappia che sei di fretta</vt:lpstr>
      <vt:lpstr>Il 99% dei problemi di un PC… è dato dall’elemento presente fra la tastiera e la sedia</vt:lpstr>
      <vt:lpstr>Architettura di un pc</vt:lpstr>
      <vt:lpstr>Architettura di Von Neumann</vt:lpstr>
      <vt:lpstr>Hardware</vt:lpstr>
      <vt:lpstr>Software</vt:lpstr>
      <vt:lpstr>Le parti del sistema che si possono colpire con un martello (sconsigliato) sono chiamate hardware; quei codici di programma che si possono soltanto maledire sono chiamati software</vt:lpstr>
      <vt:lpstr>Hardware vs software</vt:lpstr>
      <vt:lpstr>Hardware vs software</vt:lpstr>
      <vt:lpstr>Chi ci lavora?</vt:lpstr>
      <vt:lpstr>L’architettura hardware</vt:lpstr>
      <vt:lpstr>L’architettura hardware</vt:lpstr>
      <vt:lpstr>Caratteristiche</vt:lpstr>
      <vt:lpstr>L’alimentatore</vt:lpstr>
      <vt:lpstr>Alimentatore</vt:lpstr>
      <vt:lpstr>Alimentatore - Efficienza</vt:lpstr>
      <vt:lpstr>Alimentatore - Certificazione</vt:lpstr>
      <vt:lpstr>Alimentatore - Modularità</vt:lpstr>
      <vt:lpstr>Alimentatore - Wattaggio</vt:lpstr>
      <vt:lpstr>Scheda madre</vt:lpstr>
      <vt:lpstr>Scheda Madre</vt:lpstr>
      <vt:lpstr>Scheda Madre</vt:lpstr>
      <vt:lpstr>Scheda Madre</vt:lpstr>
      <vt:lpstr>La CPU</vt:lpstr>
      <vt:lpstr>CPU</vt:lpstr>
      <vt:lpstr>Cpu - Struttura</vt:lpstr>
      <vt:lpstr>Intel vs Ryzen</vt:lpstr>
      <vt:lpstr>Cpu - Caratteristiche</vt:lpstr>
      <vt:lpstr>Cpu – Tipo di socket</vt:lpstr>
      <vt:lpstr>Cpu – Velocità di clock</vt:lpstr>
      <vt:lpstr>Cpu – Numero di core</vt:lpstr>
      <vt:lpstr>Cpu – Memoria cache</vt:lpstr>
      <vt:lpstr>Cpu - TDP</vt:lpstr>
      <vt:lpstr>Famiglie di CPU Intel</vt:lpstr>
      <vt:lpstr>Famiglie di CPU Amd</vt:lpstr>
      <vt:lpstr>RAM</vt:lpstr>
      <vt:lpstr>Memoria RAM</vt:lpstr>
      <vt:lpstr>Ram - Tipologie</vt:lpstr>
      <vt:lpstr>Ram - Caratteristiche</vt:lpstr>
      <vt:lpstr>Ram - Compatibilità</vt:lpstr>
      <vt:lpstr>Ram - Capacità</vt:lpstr>
      <vt:lpstr>Ram - Frequenza</vt:lpstr>
      <vt:lpstr>Ram - Latenza</vt:lpstr>
      <vt:lpstr>Ram - Consumo</vt:lpstr>
      <vt:lpstr>Ram – Xmp e Amp</vt:lpstr>
      <vt:lpstr>Ram – Marche principali</vt:lpstr>
      <vt:lpstr>Scheda video (GPU)</vt:lpstr>
      <vt:lpstr>GPU</vt:lpstr>
      <vt:lpstr>GPU - Caratteristiche</vt:lpstr>
      <vt:lpstr>GPU – Quantità della memoria</vt:lpstr>
      <vt:lpstr>GPU Velocità della memoria</vt:lpstr>
      <vt:lpstr>GPU - Interfaccia</vt:lpstr>
      <vt:lpstr>GPU - Clock</vt:lpstr>
      <vt:lpstr>Gpu - Principali</vt:lpstr>
      <vt:lpstr>Disco di memoria</vt:lpstr>
      <vt:lpstr>Disco di memoria</vt:lpstr>
      <vt:lpstr>Disco di memoria - Caratteristiche</vt:lpstr>
      <vt:lpstr>Disco di memoria - Capacità</vt:lpstr>
      <vt:lpstr>Disco di memoria - Velocità</vt:lpstr>
      <vt:lpstr>Disco di memoria - Volume</vt:lpstr>
      <vt:lpstr>Disco di memoria - Interfaccia</vt:lpstr>
      <vt:lpstr>Disco di memoria - Cache</vt:lpstr>
      <vt:lpstr>Disco di memoria – HDD o SSD?</vt:lpstr>
      <vt:lpstr>Disco di memoria - Tipologie</vt:lpstr>
      <vt:lpstr>Dispositivi esterni</vt:lpstr>
      <vt:lpstr>Dispositivi esterni</vt:lpstr>
      <vt:lpstr>Case – Desktop vs Tower vs Rack</vt:lpstr>
      <vt:lpstr>Le 4 domande per il case</vt:lpstr>
      <vt:lpstr>Monitor - Caratteristiche</vt:lpstr>
      <vt:lpstr>Monitor - Risoluzione</vt:lpstr>
      <vt:lpstr>Monitor – Tecnologia del pannello</vt:lpstr>
      <vt:lpstr>Monitor – Finitura del pannello</vt:lpstr>
      <vt:lpstr>Monitor - Ingressi</vt:lpstr>
      <vt:lpstr>Monitor – Tempo di risposta</vt:lpstr>
      <vt:lpstr>Monitor – Frequenza di risposta</vt:lpstr>
      <vt:lpstr>Monitor - Extra</vt:lpstr>
      <vt:lpstr>Connettori</vt:lpstr>
      <vt:lpstr>Connettori</vt:lpstr>
      <vt:lpstr>Pronto a costruire il tuo pc da gaming?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Architettura di von neumanN</dc:title>
  <dc:creator>Alessandro Fuser</dc:creator>
  <cp:lastModifiedBy>Alessandro Fuser</cp:lastModifiedBy>
  <cp:revision>27</cp:revision>
  <dcterms:created xsi:type="dcterms:W3CDTF">2018-10-19T11:30:17Z</dcterms:created>
  <dcterms:modified xsi:type="dcterms:W3CDTF">2018-12-21T12:33:56Z</dcterms:modified>
</cp:coreProperties>
</file>